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485E-093B-746F-F140-1ACF79FD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09222F-8F45-F43A-AF0C-55276A021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0EC43-AA16-C9BD-FBFF-1C1CB332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90728-665B-2429-5013-048D2F8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1FC4-8856-29A9-AD74-C1C77EBE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6033-436D-FC65-03F8-365679CC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EA53AA-65D4-2933-7766-0BA30538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E4BEE-22A9-9DA3-B108-212E5A26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AF318-3A05-95CD-48E2-BC6DDA2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BF41B-A869-D4FB-702A-F4BF5BF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7A231E-AE9B-2D8E-FE6B-7E15ACF0A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68CE9-E965-840B-777E-E2D7F6BD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F7BE4-6DC4-C590-A629-C2921819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F367E-0316-323F-3433-493CC37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662EE-DB9D-387D-0D2B-408F96D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4BE9-A771-F9AE-E6E7-1A51A963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83138-9FD3-73A0-D53C-F6E2762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BD4E-9AF7-1963-B371-F17196F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4C80B-17DB-C412-56BB-96DBBD54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1E876-9A9E-0E3A-07F3-257CEECD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2156F-BF40-904E-1E97-F53E8A9B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CBE3A-2C5A-A1AF-98E2-F4095BF7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C5167-3BA5-6D37-FAE5-C7EDA9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249F9-076F-1C62-CC6C-D4105A11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C4A7-F6A5-71CD-FC04-4651424E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3F420-9F98-7759-85EF-F82B56B5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0B875-798F-B62F-44C5-8EEFE5516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DB755-D9EF-419D-D5CD-9EF2673A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B01BC-FB32-C659-1BDD-A6565A81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5526E-7B0C-B1BE-78E2-470E0B4B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C882D-D622-E87F-DFF2-C68EBFB2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3EB7-5B64-C0EA-E8E4-4030AFE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5C085-0443-3336-FEB6-3BFF4B5D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CA318-B5DA-D738-D11B-B30B4CAD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66B0D-E6F6-AE5C-7257-AEE62BB3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12A04-1015-213D-B819-45572FEA1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E820A-9ACF-5C76-C950-434A65F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BD026E-E5A7-C8DA-0CD1-62DF5C03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E34A6-303A-CB8F-422A-948000F4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D7E2E-DFA7-7F27-40F9-8D8CF9E5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E42AA-9B68-2019-3100-48525BD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E736F-A0FE-4636-7308-E7F6137F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C991F-D3F8-6BDC-3E70-7519A44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362A0-B2E8-839A-DB48-D7A2CF8D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D3778-1FA4-2A4F-F8F1-C9ABA964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9B78-9C00-6B6F-CC19-CDAAEE11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2803-F0D6-87DE-704B-53B9AF8E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0F139-CC20-FE64-A226-60EEFB07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D5AAB-EBDD-BAEE-14AB-06A8EE44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7513E-E4DF-0B6A-0254-FF1F5F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D1F80-4C84-9261-DDC5-94CEF85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F8786-7580-819D-9248-DCB3FDD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1FD6-3267-F8CA-C1BD-E166CE72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C442F-3C60-02DF-7AD2-84364A54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6A76-32CD-C374-2B51-9930B519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9A4BB-759F-F424-250E-19F68AD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044CD-F0F5-3AB5-0731-172E2F2A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A5750-9016-F85A-479C-3C272684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52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6A136-09DD-9FA9-151D-1A4B609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FA0C-B654-1C6D-693C-0A95D62A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C037A-DD64-199C-B999-21CF7976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8A7C-6EFE-43CA-8AF9-3FF62C666F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EE8B3-C7F9-F7AD-E654-8A6D79EFC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6202A-0C22-F696-EAA2-179686886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C814-AA35-4FA0-96E4-BD39A39EB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122" name="Picture 2" descr="1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34206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1504.主,我敬拜祢</dc:title>
  <dc:creator>Yihao Zhuo</dc:creator>
  <cp:lastModifiedBy>Yihao Zhuo</cp:lastModifiedBy>
  <cp:revision>1</cp:revision>
  <dcterms:created xsi:type="dcterms:W3CDTF">2024-03-10T22:42:23Z</dcterms:created>
  <dcterms:modified xsi:type="dcterms:W3CDTF">2024-03-10T22:42:23Z</dcterms:modified>
  <dc:description>
1504三我敬拜机
主我敬拜祢敞开在祢的面前，
主我敬拜祢俯伏祢宝座前敬拜栋
天军向祢屈膝众天使围绕祢座前
主我双手举起居膝祢宝座前敬拜祢</dc:description>
  <dc:subject>
1504swjbj
zwjbmckzmdmq，
zwjbmffmbzqjbd
tjxmqxztswrmzq
zwssjqjxmbzqjbm</dc:subject>
  <cp:version>1.1</cp:version>
  <dc:language>zh-CN</dc:language>
  <cp:keywords>投影</cp:keywords>
  <cp:category>投影</cp:category>
  <cp:contentStatus>索引完成</cp:contentStatus>
</cp:coreProperties>
</file>