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086E9-173C-2AB3-A464-F1B38FEA8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02030C-1E2C-D05F-F8DF-0355F502B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341530-94D6-06F1-5707-A07EA1A3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CF51-D42F-4515-93AD-FA7AC5539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567F9-92A3-4962-AE72-75A60651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DE618-B206-D788-0B87-E31B5480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4584-C52A-4DD9-8DAA-24C18BD49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36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BB06A-4D72-B856-226F-03EE8F3D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574AC5-48E3-25B6-60C3-CC257A597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4EA4C7-02F8-7840-64EC-C0F9FE32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CF51-D42F-4515-93AD-FA7AC5539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5802D-E300-163E-775F-4994A060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726C8-72CB-9686-3DDE-EA9B493C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4584-C52A-4DD9-8DAA-24C18BD49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77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FE2A3F-21A5-E21D-17F2-601997F64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9EDBA9-B55E-C8BE-2792-CC3E6813B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5A61C-51E4-143F-2EE9-31646003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CF51-D42F-4515-93AD-FA7AC5539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75FF05-C9AA-6A7A-FEC9-BBD9227E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49AAE-211F-4FCD-DAC1-5F0D88E1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4584-C52A-4DD9-8DAA-24C18BD49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16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C2E91-3020-EC7D-0A78-535A595D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7B372-CB1C-0E3B-B474-574E00D05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D6A10-7228-63C1-C7CC-149DF2B2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CF51-D42F-4515-93AD-FA7AC5539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74141-1DCE-7E95-F786-93F9651E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5CD08-C2CD-1ED9-9AD5-0C75BA25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4584-C52A-4DD9-8DAA-24C18BD49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95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B8688-C176-BB83-C4E7-93541BC99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64479F-1B1D-AA72-B891-67CB8B3D3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7DAF3-FA7E-5A04-CFD2-F2E2F941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CF51-D42F-4515-93AD-FA7AC5539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820AA1-D472-1F0C-9055-63A4D287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39F262-8273-E353-DACE-F69AF236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4584-C52A-4DD9-8DAA-24C18BD49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0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735FE-6E1B-53B2-4B23-123812B3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03452-72E7-FEF5-F760-4F76661E8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535B7B-43BB-9095-E66C-82923C4C2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54BF1D-EC9A-867D-EF15-4836E212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CF51-D42F-4515-93AD-FA7AC5539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EC008E-2808-6799-18FB-834BADB6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B94DA-C88D-E4AC-A171-3FA2172D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4584-C52A-4DD9-8DAA-24C18BD49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36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C695B-806C-2814-56F8-577A63B6E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CD27AC-77FA-71DA-7878-33BD450B3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6DB759-0097-3C92-8138-A9BC41963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2EA259-E4AF-2559-D196-4BE828E36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EC97F4-A1DA-C789-06C0-FC3A31FAB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1C2E18-20F9-C0A0-CDEE-2FAFD9E4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CF51-D42F-4515-93AD-FA7AC5539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78F203-6CA0-D443-3889-98E05BCC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51A78C-0142-CC57-C773-776ADFE6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4584-C52A-4DD9-8DAA-24C18BD49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1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CF056-6BE9-CDB2-08F1-5265A9D7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24CC57-C641-0BD4-30F5-4BA8AD3F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CF51-D42F-4515-93AD-FA7AC5539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A098D9-3318-C883-D328-74407621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97C499-E8BD-A820-E246-AB55A15C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4584-C52A-4DD9-8DAA-24C18BD49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1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A63B98-15CB-AF46-616F-12CBBB55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CF51-D42F-4515-93AD-FA7AC5539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D643BD-E8DB-AF43-D870-DF8A483C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84F458-8716-8DC6-67FD-FD323F0C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4584-C52A-4DD9-8DAA-24C18BD49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0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9DBE7-FDF8-B630-AF4B-E6D79C71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2D202-8C10-485A-0E74-BBB59BA6E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B47845-F9B5-BD27-F4E7-2B9682481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16431F-F3BD-4A96-7EAA-2D85EFA3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CF51-D42F-4515-93AD-FA7AC5539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6C8D6B-7542-1E42-C46C-4645A1A6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DA02AC-8398-6A66-18CA-4C08C055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4584-C52A-4DD9-8DAA-24C18BD49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52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53FCC-F9B7-E688-AB71-41107B0A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6EA772-7133-383D-E112-CD8A59B67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96E257-01BF-6F64-AB64-6C85ADAAF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495A42-0288-E493-2C2B-8BDF4C8C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CF51-D42F-4515-93AD-FA7AC5539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804466-91EA-5B76-74C3-1521B547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252192-5F28-39A9-68B7-624F63F7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4584-C52A-4DD9-8DAA-24C18BD49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160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D8DF37-659F-9870-EFD0-0D589DC5F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EBFC37-D71A-E65A-2D63-62D8CA96D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479EE-D519-36B5-8704-2AEB250E3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CF51-D42F-4515-93AD-FA7AC5539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111C6-71B1-0C2D-F655-11B010E34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13A23-25E1-E351-91AC-421E91D56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54584-C52A-4DD9-8DAA-24C18BD49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50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2146" name="Picture 2" descr="15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171" name="Picture 3" descr="150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1505.耶稣基督是主</dc:title>
  <dc:creator>Yihao Zhuo</dc:creator>
  <cp:lastModifiedBy>Yihao Zhuo</cp:lastModifiedBy>
  <cp:revision>1</cp:revision>
  <dcterms:created xsi:type="dcterms:W3CDTF">2024-03-10T22:42:27Z</dcterms:created>
  <dcterms:modified xsi:type="dcterms:W3CDTF">2024-03-10T22:42:27Z</dcterms:modified>
  <dc:description>
1505耶稣基督是主
因为池是万王之王，因为池是万主之主
唯有池从死里复活我要敬拜池因为
礼万膝要跪拜万口要承
认耶稣基督池是主万膝要跪拜万口
要承认耶稣基督礼是主
高唱荣耀哈利路亚欢呼荣耀哈利路亚
1505耶稣基督是主
池是我的主我的王，我要敬拜池
35532356565355
哈利路亚哈利路亚耶稣
要脆拜万口要承认耶稣
基督池是主哈利路亚哈利路亚
基冬池是主万膝要跪拜万要承认，
耶稣基督礼是主万漆主
耶稣基督礼是</dc:description>
  <dc:subject>
1505ysjdsz
ywcswwzw，ywcswzzz
wyccslfhwyjbcyw
lwxygbwkyc
rysjdcszwxygbwk
ycrysjdlsz
gcryhllyhhryhlly
1505ysjdsz
cswdzwdw，wyjbc
35532356565355
hllyhllyys
ycbwkycrys
jdcszhllyhlly
jdcszwxygbwycr，
ysjdlszwqz
ysjdls</dc:subject>
  <cp:version>1.1</cp:version>
  <dc:language>zh-CN</dc:language>
  <cp:keywords>投影</cp:keywords>
  <cp:category>投影</cp:category>
  <cp:contentStatus>索引完成</cp:contentStatus>
</cp:coreProperties>
</file>