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30E75-54B3-7445-E464-CFC9FD9C3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04878-BE9F-B61B-4A88-5EFDD20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F26F-B8C1-21D5-788E-075E3D28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A4A4E-06DF-4835-C9DD-4F2EC0F6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463BE-D68A-F19C-7751-298E31F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78D3-4A6D-2FE6-B5EE-15BC853C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41E4-2833-F3E1-DBB2-27E5CAA9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51BD7-11BF-1903-295C-6D6EB88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5DBF6-5F71-4E76-CB81-4B711557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7FA5F-0C53-258B-4A3A-1AEB0B3F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9C58A-38A2-159A-A9A8-6945FD81C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49AA6-F83C-B17A-A106-4E555FBD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EE11-21B7-FA5A-621F-20E1BD77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81A3A-40B7-B5AA-EC2A-F9227954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1D31-34D9-E1D2-07CD-522199A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3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1FB1-DEED-2EFB-CC4D-7C32B0DE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E223E-5B02-8AAA-C3C0-11B936AC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FDEA9-C13F-6067-215F-C0C44124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F0CC6-2E17-B360-2031-A36962BE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A295A-89AE-86D3-86DB-EAAC5C8A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176C1-4ADA-49E2-FF57-4E780A9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21785-EF6D-A843-4795-654FDE60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77434-E674-D829-58AF-AC239CF2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ABCED-9509-D03A-A8CA-6A0F10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8B55-B2AC-9BC7-A5D0-2573C13C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BAB5-75BB-4300-6E60-7107D8E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34999-7B6D-01EB-061E-720E873C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277BC-0E26-0D80-1583-981E8D16F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2977A-C318-AC72-3FE9-59E1F707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7C6D4-E920-176A-BB9E-E807651B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9E40B-3F79-F348-9155-E5BF61F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AF67-1CE6-6582-EAC4-9440BA9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30193-B2BE-FA07-34D0-8B584D05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1B6A0-9E00-2FA9-77A4-3ABA4EB0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1B9D8-B02D-247B-1F38-F970F99B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1A1B3-79D1-E26F-771A-9FFB4888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6881D-7329-F173-6CC9-F5E3CA34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4A18AC-1F70-CFAA-02D7-5B50F6B2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7B7BE-5345-80C9-8877-C5E4D88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872A-5B59-82DC-DAD4-EF7D4C4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8F6923-588B-AA94-151A-EAC782D8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5F77A-EE54-96EF-0514-D9113459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CE8A2D-EB97-F5A1-F7F5-E3B5A24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36CA1-07DB-F9F5-FFD6-08BBD436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65974F-1DA1-9AE3-E213-99667D1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84F57-067B-ECF9-72CF-B121C0C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6B9C-A00E-40EE-39FD-5F3428F4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53FE7-4676-BAAC-2312-11EA1335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ED38F-6AFA-8F84-5E38-6E80CA31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BED7E-936B-AD34-E9D2-7C3CD0E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82298-B87A-411D-4954-009A0555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2E159-F18D-5791-3275-01DC9B8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9B7-9ECF-C4AC-1FDD-D75C0896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F8D26-3404-881B-8399-2718745D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109B1-6A7E-2A18-DF71-9D4FF1D67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8A9F4-33CF-DE42-936B-E24D84A2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2776F-9D80-F650-DBA7-D97B1FCF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1E77E-895D-3949-26FB-F9081B2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1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F8FE8-6B0E-1661-104A-B9EC6B54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DB0B4-909D-C62D-909C-C760E42D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C9FB1-38A6-5A60-70B8-7D21BD7D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B0FB1-49BA-A327-D5F9-A85D9B93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2CD7F-9FD9-84FE-6318-26DAE2944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9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170" name="Picture 2" descr="1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1506.阿爸父</dc:title>
  <dc:creator>Yihao Zhuo</dc:creator>
  <cp:lastModifiedBy>Yihao Zhuo</cp:lastModifiedBy>
  <cp:revision>1</cp:revision>
  <dcterms:created xsi:type="dcterms:W3CDTF">2024-03-10T22:42:32Z</dcterms:created>
  <dcterms:modified xsi:type="dcterms:W3CDTF">2024-03-10T22:42:32Z</dcterms:modified>
  <dc:description>
1506阿爸父
阿爸父哦阿爸父我的心向栋呼求，
阿爸父哦阿爸父我的心向栋呼求
恳求栋来就近我使我灵得安息
恳求栋来洁净我使我灵得自由
我的心渴燕见到栋的荣面，让祢爱将我
环绕阿爸父哦阿爸父，
在栋脚前我等候</dc:description>
  <dc:subject>
1506abf
abfoabfwdxxdhq，
abfoabfwdxxdhq
kqdljjwswldax
kqdljjwswldzy
wdxkyjdddrm，rmajw
hrabfoabf，
zdjqwdh</dc:subject>
  <cp:version>1.1</cp:version>
  <dc:language>zh-CN</dc:language>
  <cp:keywords>投影</cp:keywords>
  <cp:category>投影</cp:category>
  <cp:contentStatus>索引完成</cp:contentStatus>
</cp:coreProperties>
</file>