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EC63-AB9C-7F56-71FB-F2E644E43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CDC12-6D86-D9BD-85DB-AB04E289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2C2E3-CE4E-C70E-AE67-C9E756D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DA0BC-D399-100A-A806-787448F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0050D-124B-18B3-37B2-1E6B809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4C9A-1FCF-9D1F-C9DA-28574EE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6CCD6-B6A8-6B5F-2A86-19682DF9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237B4-6277-2559-737F-FDD6C73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5C34-135C-3EA6-3E95-BAAA65C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E6FB-36FD-08EE-E3B7-B405D056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1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1C9C2-501D-642B-CCAD-40B685F3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17BCE-B049-8AA7-52FF-C2FDFB2D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7CCD-700E-B449-3DB8-B685FD81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87F15-DEE9-E043-1CCA-7D5B8ABD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19996-B65A-A326-691E-A0B41B1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2A5A-8273-78AB-6D30-31E0A5AC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2DE7-28B7-3EBF-B2E3-682356F8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294C-F9C4-5482-A784-971B046B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1A816-DFF6-00B8-B7AB-9B90913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8936-1854-8585-5DA2-F41EAEE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09F7-8AD6-FD96-00D6-DBD58AA6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CBDFC-F636-8BAA-E5BC-42BC2C49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570DC-DC6F-1410-D1D7-BAC54F1C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D106A-4AE1-57B6-47E9-C61191D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26E0-A098-12E8-1FC0-FF49A5A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3DB0-33E4-2FAE-E046-73077F53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A2959-07B1-EB7B-425F-4E62EB32A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FFEB1-3414-640B-1A77-A177732B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6492F-C4C4-07CF-2B06-CB332D8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85828-EDA6-E0F1-98F7-29016FF0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E0BD3-4567-C20D-E25C-10705E4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424D-5BEB-B65C-C516-55079C28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192DA-2D5D-5B1F-2EF9-E208E0C4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F8A4A-21C0-68E1-D291-A6124235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230FF0-FA62-F67F-7E0B-770448155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AA0B7-E2BE-2FCC-64FE-5A0E3C0D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E5F9C-2BFE-00E6-20DB-5A29200F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1947E5-6C47-711E-4F69-691BB64B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E545C-9346-B813-8FF0-2CFBDC5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483F-D799-FE95-2BC5-F5E11D39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0AB09E-9926-B679-83F6-74C6B9EB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94FFC-AB15-AD10-FEC6-94D753B8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2E90B-63E0-3033-D0C6-3D2543C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6C51F-176F-2A6F-CB8B-60CF24CA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185EE-075F-3286-ED05-879012B5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4C275-1B4F-C35B-E867-4C4B8EF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6D8D-933A-85A9-0162-2987436B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635E2-D38A-B6A6-28A5-E3B8C91A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7267C-1FB5-CFCA-662D-51CE582E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CB5D9-8D9F-D4AC-574E-0072533F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B0051-C73D-FA99-09DC-D2923FE7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AE1EA-256B-C7B8-8794-BA72F53B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F5F5-5712-7C3A-4224-6FE3098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9D974-5789-669F-0826-D146EDD70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EE4F4-7C8B-649D-0E14-D077155E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739EE-945F-A889-FF2A-1A323DD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4318E-63FF-6EA2-734C-C073A78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A8326-D8CE-67EE-5F6D-BF696E62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6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BF125E-2ADD-F67C-0C07-D6BFBD33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3901F-DBD1-798F-50E3-330B538F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EDC9C-6B6E-44B6-68CB-1ED95DA5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EF461-4673-6DD7-E76D-8BA3623B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0736-69E5-479A-A5B3-4598BDB7A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194" name="Picture 2" descr="1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1507.永活全能的神</dc:title>
  <dc:creator>Yihao Zhuo</dc:creator>
  <cp:lastModifiedBy>Yihao Zhuo</cp:lastModifiedBy>
  <cp:revision>1</cp:revision>
  <dcterms:created xsi:type="dcterms:W3CDTF">2024-03-10T22:42:36Z</dcterms:created>
  <dcterms:modified xsi:type="dcterms:W3CDTF">2024-03-10T22:42:36Z</dcterms:modified>
  <dc:description>
1507永活全能的神
礼已胜过黑暗权势池已超乎天下万有，
礼是永活全能的神池的名要称为至高，
池的国度满有荣耀，池是水活全能的神
哈利路亚袍已复活哈利路亚池已得胜
池是天上地下万王之王袍是水活全能的神
地是天上地下万王之王池是永活全能的神</dc:description>
  <dc:subject>
1507yhqnds
lysghaqscychtxwy，
lsyhqndscdmycwzg，
cdgdmyry，csshqnds
hllypyfhhllycyds
cstsdxwwzwpsshqnds
dstsdxwwzwcsyhqnds</dc:subject>
  <cp:version>1.1</cp:version>
  <dc:language>zh-CN</dc:language>
  <cp:keywords>投影</cp:keywords>
  <cp:category>投影</cp:category>
  <cp:contentStatus>索引完成</cp:contentStatus>
</cp:coreProperties>
</file>