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1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33D077-88C2-80F4-D239-D4C2ABD110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832633-4D87-6546-529B-4A30BA75D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1D1B8C-F244-8C09-2494-39F527B26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0F9A1-8AFE-4FC2-AF72-5F60008C05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F19244-2FBB-15B3-9BA0-635A23274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7C4203-E5CA-E6CA-FC1A-559DDD219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1332-3616-418F-808E-DBCF9FA63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820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3E5032-FA8D-914E-206D-C6DEEA628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C05F55-1B19-A6BD-402F-4019A26F7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312A30-754E-9536-D323-957985E54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0F9A1-8AFE-4FC2-AF72-5F60008C05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EEB0AB-004A-B5EA-D7B3-3429F8EC4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598B8A-50C3-DCE1-0E60-997BA785F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1332-3616-418F-808E-DBCF9FA63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49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69252ED-EEF4-EDCF-D5BE-1D03B3C334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40D5D9-1298-BA29-DB4C-640AE4C40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14A1C9-DC6A-56D4-2343-023E28968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0F9A1-8AFE-4FC2-AF72-5F60008C05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9227A-F331-36A1-AA11-A9242AB77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C32E66-7898-83EC-897D-BA1A8FACD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1332-3616-418F-808E-DBCF9FA63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653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FE6434-374B-3A54-D2F4-5CEC305AB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D1D914-AA3E-5817-8781-E5E5D3D90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2853FB-019F-8E4A-A863-F40770994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0F9A1-8AFE-4FC2-AF72-5F60008C05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D564E0-071A-FBD2-ED33-E4442A71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D679FA-A5E2-919E-C04D-4A4456AEF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1332-3616-418F-808E-DBCF9FA63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178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8D1C10-7144-02B9-6AB6-2693FCC13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1A382F-D246-02F2-ED2B-9B4742F46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73636D-E691-F4FD-72C3-3ECE40C26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0F9A1-8AFE-4FC2-AF72-5F60008C05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08FFB4-F086-D136-B3C4-C9B068A9F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D5A2DE-552E-797B-77B6-73CE7275C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1332-3616-418F-808E-DBCF9FA63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05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5ADD0-ADC4-954A-7277-0402BC096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872142-652B-17FC-9BAB-F2899C9742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A0A713-B44A-220E-A90B-F41783E19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F3C36C-FE11-D8BE-F05F-6AD67BBD9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0F9A1-8AFE-4FC2-AF72-5F60008C05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B93CF3-A421-3C71-75D7-C90173745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7A5F68-14E3-CCDE-490E-134B19332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1332-3616-418F-808E-DBCF9FA63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177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701F58-8C92-0DA2-7D40-C524039BA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821C91-6DB7-1272-52BE-FF084D018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C8D420-1216-6459-90AF-FA1CA87BB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D3D966-5322-5504-1B38-580CDC53AF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3550F14-824B-3578-D7E5-2C3AA5F103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29197FA-25AB-5A45-4B6C-205990F7A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0F9A1-8AFE-4FC2-AF72-5F60008C05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21CFB17-B05A-44FF-B809-5A1686407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3E51F37-6408-BAA0-CEA3-F5735DA85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1332-3616-418F-808E-DBCF9FA63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538F51-5B04-EC95-F1B0-16BC54858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3EECA9-39C3-6B3D-EDAF-C2801C1A9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0F9A1-8AFE-4FC2-AF72-5F60008C05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572C73-9B1B-EF1C-C887-3F20AEAB9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EDB6BA-ACAF-76D8-5885-45D7ED235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1332-3616-418F-808E-DBCF9FA63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136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8C37CD1-861C-AEE1-1FD2-F5B1AA664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0F9A1-8AFE-4FC2-AF72-5F60008C05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32F4ACD-1F7A-0289-C25D-8E3D4E9A6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577FDA-235C-08A6-9EF4-731C1AB88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1332-3616-418F-808E-DBCF9FA63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506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EBC77F-F3D0-EC95-08C8-4C9773E48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C5EC26-0979-CC7C-4234-D5DC5CD2A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525BED-9BBD-E68E-3D3C-6128E25936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2B78E4-489E-BC7E-81C0-75BE28C55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0F9A1-8AFE-4FC2-AF72-5F60008C05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947346-5E27-C968-4817-2CA2D9DC8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43E6DA-70FD-3FBA-AC51-576CB4D4A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1332-3616-418F-808E-DBCF9FA63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00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CF0770-84A7-F262-440A-B579CFBA1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6B8B89E-8B7E-0C83-713E-5B12B1241D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55F0A8-E3A1-DCC5-F0EF-637F1B20A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911B94-41E0-9D7A-0DC5-50AF749E3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0F9A1-8AFE-4FC2-AF72-5F60008C05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5CD662-702F-2070-8BEE-A1E36374E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F180F2-75CD-7A72-02ED-4DC663940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1332-3616-418F-808E-DBCF9FA63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69476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CDCA5DC-43AA-E7DB-5FB9-CB46246C6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FFEE04-66DA-581A-93CE-5F99CD5ED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44FE05-2573-AA28-BF9D-98AA37C8C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0F9A1-8AFE-4FC2-AF72-5F60008C05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E57482-F73D-82E0-8156-11264A3BD0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485F18-B53C-337E-2177-1C64E9B74F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81332-3616-418F-808E-DBCF9FA63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03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5218" name="Picture 2" descr="15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80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6243" name="Picture 3" descr="1508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02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46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1508.耶稣！耶稣！</dc:title>
  <dc:creator>Yihao Zhuo</dc:creator>
  <cp:lastModifiedBy>Yihao Zhuo</cp:lastModifiedBy>
  <cp:revision>1</cp:revision>
  <dcterms:created xsi:type="dcterms:W3CDTF">2024-03-10T22:42:41Z</dcterms:created>
  <dcterms:modified xsi:type="dcterms:W3CDTF">2024-03-10T22:42:41Z</dcterms:modified>
  <dc:description>
1508耶稣耶鲜
我们敬拜栋和平之君
我们称颂栋，明亮的晨星
我们等候栋，再来的三
我们仰望栋，公义的太阳
1508耶稣印纸：
耶稣耶稣永生神的儿子
耶稣耶稣，我的救赎主
耶稣，耶稣世界的光：
耶稣耶稣我心所盼塑</dc:description>
  <dc:subject>
1508ysyx
wmjbdhpzj
wmcsd，mldcx
wmdhd，zlds
wmywd，gydty
1508ysyz：
ysysyssdez
ysys，wdjsz
ys，yssjdg：
ysyswxsps</dc:subject>
  <cp:version>1.1</cp:version>
  <dc:language>zh-CN</dc:language>
  <cp:keywords>投影</cp:keywords>
  <cp:category>投影</cp:category>
  <cp:contentStatus>索引完成</cp:contentStatus>
</cp:coreProperties>
</file>