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560C-BA0E-CA7D-2B23-75693AF66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CF2FA2-0773-F666-7EBB-8FB65C840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C0AA4-3E5E-5F37-43FD-59F9A34F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B453F-2042-B402-E721-B174AEE8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1581A-635E-0454-7372-71F20687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CEAAD-B644-6BB2-5437-AD437F08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67984-AA67-309F-F5D8-006CC3787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9BAFD-258E-2F78-3704-1DD8FFEF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90B20-E70C-5AD6-49CB-207DDCCE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A918F-A0B3-156A-3FC6-988E136A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2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41FE39-5742-9E7C-9B4B-58A7D5676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021D7-A217-4369-751E-514907973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A3CB4-1F77-5248-3AE1-54D3CA11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7F261-164C-45F3-6FC2-3646D11F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EBC04-096F-9B94-D235-6D4E980A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B873C-56A3-0175-F9E0-763FCD8F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AE63C-BA8C-21DA-24C3-88EC1B19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27365-C1EB-9A43-D04A-82BBBDFA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20D1E-A9D2-0826-7B14-DAD91F59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4AB0A-A5E5-3F7D-F9C5-41A5766E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3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7CB4B-0B73-328E-8663-FD037B50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1AAF9-7319-595C-641A-8CCC9FE7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DE835-98CC-02AD-8EED-C10DBA0F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3C087-DDC1-8F0E-FAC2-33776138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F726E-FA93-D3B0-5203-709E2AAD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4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955B4-7100-22E2-D8C8-C12EE3A9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06211-C361-A656-91EB-62406A847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88EEE9-0C84-8F43-2A21-DF01484DA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95C14-34E0-D017-9299-CFA552CD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C372F-765D-2EAA-6EB0-669CFA25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7D5DC-D168-5AFD-1846-7850DD77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296D2-0567-D4CF-4DCF-5EDEE8B1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2F6CB-DBF5-B07F-CA85-0FE0225E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5C703-FB29-58F6-A76B-42A5128C8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F17825-40E1-BF2B-E48F-C03BAFFEB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9D5690-B3E0-1DA4-28E5-07FD8CFC1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257E76-2BF9-9C73-22FD-132C5769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3DCFA7-447E-2774-667C-CD8EED75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995BA-74A3-6331-57CE-AA2E33EB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3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78970-AD53-89A1-46BC-84A8F209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208FDF-6828-8764-3A05-7C22A6C8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BDABA9-5653-0D00-74DA-29D31CB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5B25DA-F925-1BC3-70E8-DB93F17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1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9E2BE9-AA00-19A4-389E-8E6E75AE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0349D-FCAE-05F7-77E2-52CE7030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955CB-00BB-0B91-4D57-B79F9394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7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F8197-3B6A-B331-690A-35608710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94F9A-0F7A-E881-D846-F95256135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0B040D-99ED-8D24-595D-96A9D9048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57E78-A955-3FC1-D5A5-10344D32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3E51D5-C537-F749-FF61-EE3AE089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455AD-1F91-F6F5-755F-53E6C9AB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8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9F3C4-4AED-20C5-E57A-B5982F9D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066B5-6378-7EC8-EBC5-E69C760F8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0236B-7D03-DDC4-5D68-12365CDC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4973A6-F3C9-68AD-D728-778FF8C3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2F31F-4652-EF17-6896-5924AEFF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8199D-759A-52C6-8A0B-1D23291F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815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FC3294-38C6-DF6E-4A38-5EBFCDC2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AE01C0-2C69-78B3-70FE-7B6DB5E0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2E307-62EE-FD09-7B37-8F1E06485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5B7AD-9FA0-E122-AA83-9F3A1B551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A43DC-8118-CC67-69D6-1B3D91B16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42" name="Picture 2" descr="1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1509.高歌</dc:title>
  <dc:creator>Yihao Zhuo</dc:creator>
  <cp:lastModifiedBy>Yihao Zhuo</cp:lastModifiedBy>
  <cp:revision>1</cp:revision>
  <dcterms:created xsi:type="dcterms:W3CDTF">2024-03-10T22:42:45Z</dcterms:created>
  <dcterms:modified xsi:type="dcterms:W3CDTF">2024-03-10T22:42:45Z</dcterms:modified>
  <dc:description>
愿我的磐石被人称颂，愿我的上帝被人尊崇，
愿我的磐石被人称颂，愿我的上帝被人尊崇
地使我的脚快如母鹿的蹄又使我行在高处安稳之中，
地教我的手能以争战又使我的膀臂能以开弓
因苦的百姓袖必拯救高傲的眼目礼必降电，
原我的磐石被人称颂愿救我的上帝被人尊崇</dc:description>
  <dc:subject>
ywdpsbrcs，ywdsdbrzc，
ywdpsbrcs，ywdsdbrzc
dswdjkrmldtyswxzgcawzz，
djwdsnyzzyswdbbnykg
ykdbxxbzjgadymlbjd，
ywdpsbrcsyjwdsdbrzc</dc:subject>
  <cp:version>1.1</cp:version>
  <dc:language>zh-CN</dc:language>
  <cp:keywords>投影</cp:keywords>
  <cp:category>投影</cp:category>
  <cp:contentStatus>索引完成</cp:contentStatus>
</cp:coreProperties>
</file>