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091B7-0CF9-E2D9-346B-63E1DE32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5B2D6D-313F-B37D-4F9F-3BFF3C418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B42F8-EFFB-5FFC-6FDD-8A5D701A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383-8977-4C41-B304-961E2D2CA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F6188-F7F4-9C1B-B1C3-0C214B9D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C352F-13D6-335E-2DA6-EE0A76DE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6934-06C3-46B0-9F6C-46EE6589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6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62F4D-5840-500E-45BF-64330424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801EC-8223-7413-4B63-CD2D6308F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6AAF5-9E0C-B399-1F31-A32B436C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383-8977-4C41-B304-961E2D2CA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2E9C5-56E4-114F-3233-B03D54E5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2E807-5C06-45AF-7D68-F80D9007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6934-06C3-46B0-9F6C-46EE6589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59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26E7E5-FE7A-F496-FD23-0F7900577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47BFD0-B79D-4A3E-4DAF-1738A19E6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97877-0138-2546-88CB-B7B96161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383-8977-4C41-B304-961E2D2CA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0AF37A-335D-E39B-4BF0-5E833C00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FF0657-46F4-82B5-9C81-883F909D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6934-06C3-46B0-9F6C-46EE6589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85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9910C-7D9D-2542-0FAC-C6313FF6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5A1D3-8707-A976-7068-79AEEE042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2FFFE-8D7C-F46F-8FA6-A9C616A8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383-8977-4C41-B304-961E2D2CA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BE271-8224-2281-A5C2-0B32062A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A31D2-6393-BF2B-5DFD-C5D355AE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6934-06C3-46B0-9F6C-46EE6589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29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22D1A-779B-26EE-921E-2FED0864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A32494-8335-70C8-2300-9FB09D4C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0FD65-9DCB-ED58-C50E-E658F547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383-8977-4C41-B304-961E2D2CA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CCEB2-B81F-E566-6333-F2240C7C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7EFD5-9DCC-33CD-19F4-06D01641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6934-06C3-46B0-9F6C-46EE6589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02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89A41-A6B3-1CDA-D130-64C66C82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6FEF3-A781-EC0B-506E-6AEFEF7E4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ABE0D5-87B2-B2C4-7E26-105235BBA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4B4C8-1DDC-BDA3-7F2D-81372718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383-8977-4C41-B304-961E2D2CA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32CF53-6E7D-6069-1914-C5BDC1F2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4EDA08-67C1-F9DF-D1CA-A9F38C5A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6934-06C3-46B0-9F6C-46EE6589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0EA24-C8A8-E5A6-E448-4B16CE9C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5774A0-3EB3-8660-59D7-937AC21F5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0D83F3-4DB5-5FA3-4E57-A3F028E6E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56C4E1-B6FF-DB53-D145-8DFFBA607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9B6375-0C92-6D86-90B5-47520E3E4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C39BCB-7034-320A-DFB2-A1CCACF6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383-8977-4C41-B304-961E2D2CA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468FC2-C774-AC7C-A1CB-F3D512E9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FB9D3B-6ACB-CCC5-0757-AF8F82F7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6934-06C3-46B0-9F6C-46EE6589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24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65161-2E1A-661F-3332-AF788BC4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E3BA2D-63E7-3990-E7E9-E26413F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383-8977-4C41-B304-961E2D2CA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CE4778-E849-B763-76D2-767AEED8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B08AD8-81E9-8A34-CA97-63ABCAB7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6934-06C3-46B0-9F6C-46EE6589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8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CA80A8-E1F5-80D1-7E53-F15BC368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383-8977-4C41-B304-961E2D2CA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70CAA9-FFF7-FF45-5DC8-8D0867F7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ADB2D2-81EA-0994-F3B4-448B77EF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6934-06C3-46B0-9F6C-46EE6589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62EC1-81C8-CA30-11EE-E442CE55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AB4D3-41FC-A982-8B88-F74BF75DD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0E585C-A258-0538-062E-6884A918D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2E3193-FA1B-F19B-CA87-E4F11591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383-8977-4C41-B304-961E2D2CA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546749-EAAE-6BC8-3E47-85363F4B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F7006-D03E-81CD-3C4E-F5009492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6934-06C3-46B0-9F6C-46EE6589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98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FDCBE-81B4-97C5-5426-F3D7B43A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E9AAF1-5529-C173-46BF-3BC4D583F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B7DE3C-DFB8-D7DC-E40D-EB6A732A0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4C6C1A-F665-8D10-FE9B-73A94293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383-8977-4C41-B304-961E2D2CA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C5D44-89B3-05FD-9AD3-F9776A83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D2A040-D27F-35A5-2D55-DF73015C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6934-06C3-46B0-9F6C-46EE6589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4711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4973EA-EB83-BB19-EBB8-A3D8518A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74CE76-C77E-5BD2-B4E8-3674BC8A4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0670A-601F-12C2-2BBC-13CF3871B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4383-8977-4C41-B304-961E2D2CA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2A3D1-6670-1404-91E0-B8D9F6B73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C0657-AAF4-8229-875E-DFC708D3B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56934-06C3-46B0-9F6C-46EE6589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1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8290" name="Picture 2" descr="15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9315" name="Picture 3" descr="151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1511.每当我瞻仰祢</dc:title>
  <dc:creator>Yihao Zhuo</dc:creator>
  <cp:lastModifiedBy>Yihao Zhuo</cp:lastModifiedBy>
  <cp:revision>1</cp:revision>
  <dcterms:created xsi:type="dcterms:W3CDTF">2024-03-10T22:42:54Z</dcterms:created>
  <dcterms:modified xsi:type="dcterms:W3CDTF">2024-03-10T22:42:54Z</dcterms:modified>
  <dc:description>
1511每当我瞻仰祢
每当我瞻仰栋至圣荣面每当我在爱中仰望祢，
在祢荣耀光中所有一切都失去光彩
何等喜乐当我进入栋心意，我全心成为祢爱的宝座，
在栋荣耀光中所有一切都失去光彩
1511每当我瞻仰祢
我敬拜栋我敬拜祢
我一生活着为要敬拜祢
我敬拜栋我敬拜祢
我一生活着为要敬拜栋</dc:description>
  <dc:subject>
1511mdwzym
mdwzydzsrmmdwzazywm，
zmrygzsyyqdsqgc
hdxldwjrdxy，wqxcwmadbz，
zdrygzsyyqdsqgc
1511mdwzym
wjbdwjbm
wyshzwyjbm
wjbdwjbm
wyshzwyjbd</dc:subject>
  <cp:version>1.1</cp:version>
  <dc:language>zh-CN</dc:language>
  <cp:keywords>投影</cp:keywords>
  <cp:category>投影</cp:category>
  <cp:contentStatus>索引完成</cp:contentStatus>
</cp:coreProperties>
</file>