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96E50-8E8D-7487-75A0-E301B061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FD8E60-9454-DB74-8EE0-DD206FC32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102DF-847D-D1C4-3FB5-45A18A03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436E1-F70E-16A0-25DA-A01814FA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F3EC4-95AD-955D-4D69-5BE779F5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36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7BF18-F578-F5B1-3B45-9F657C21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19A233-CB8C-1E9B-A0D9-A6DF51007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E097D-9121-93B2-7626-9F27CD4D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D2163-DA4E-9D74-3FCD-8B12BCCA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44BB8-2B38-6DD2-176F-5DBCEE8B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8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360CC9-6EAB-5AC7-EB31-8BFF2086D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A46B41-148D-CC15-2454-A375BE03C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A506A-8759-4772-40F7-8DC6A8E9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F8DD5-F69D-30EA-DD46-E5436D69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FB5F5-6E0F-5C8C-925B-B2A4F1C3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4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584ED-CB69-1B5C-6B43-3BFD90A2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F2952-14AB-A83E-32D7-D7A4F2DE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002BB-4A4F-D4F0-C7B1-E0317B03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19EC7-7D41-99CB-C03E-CA7B463E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88559-46DB-6425-BFEE-F2C30407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3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08447-1A8B-7C1B-1738-62F2ADCF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B47B26-5419-5032-12DB-82BEF4C9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F779A-B68F-11D0-A6F6-1A68DE27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BAA5D-8109-113B-AC9C-1F6C91AA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F1507-2FCF-F096-DCDB-CF576D99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0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10C1-78CF-D3A8-57F3-320C6AEC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8D4A8-575E-AE45-D0E0-619AFD512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8AA099-73EC-8B3F-FF5D-5B9C1556D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6B240-9359-71E1-BF61-2B094EF4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ACA10-1C3B-3799-E27A-13AC3AFB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4B1B8-F509-3E57-FF71-5CA8A466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7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61318-DCBB-5C79-4ED9-52AC30FE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DB0D2D-2D05-F03E-5498-B020603D0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527F01-3D7D-2C61-B750-F8AD7484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E97BF5-023B-8974-2211-0FDE244E5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87D72C-E9C0-6805-695F-09F52737E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2D0B8D-C3DC-BDA7-4039-285D7601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CC78EE-4912-6EBD-C20B-993B913D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C92F9C-95C7-B9BF-DD3F-21F3E375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8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83599-33A1-CDEA-1F67-5EBB4CF6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12BFB4-6536-7F87-D4D5-6E8612DE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16E6D6-9D5C-B4CD-C3DF-F264F04A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A6812E-ED4E-E550-C06E-2346F9E9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7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84960D-705D-5097-F21A-8A7B900B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1553E1-8472-92B3-A16F-04B884C6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4AA91-BA01-23EA-BAD7-361A5C1E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1E5A-7604-4762-920F-7B82145C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AB627-25F7-D01C-6589-9A7F1682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61F29-5C14-5D9C-6D91-2A1AFDF7A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3E358-C7B0-8AE2-0743-AC273498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9990A0-7BDA-6AE8-2410-5D4FBD31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EB547-5115-B4C1-325A-D02172A7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2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58537-8BAF-825E-9D33-EF24854C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945932-5ACE-068A-9119-ABCBDECE5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29345-A938-2371-4B56-4092DA6CE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5674EB-B6CD-ACC0-67B5-37CB6F31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CB9F4-D412-D610-6172-CF6D651C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4ACBC-9A28-B13F-AB35-37BD5A30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592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716F25-C890-52E4-78D8-655B7DA8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27058A-C9F8-92F5-E43D-BDD54CFED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96653-B041-30CA-6637-6748A2D0C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A214D-573D-4CC5-AA6A-CCFCD709F5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85749-380F-DD1B-3271-4C6494F04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7EE53-318A-33C2-089C-8D2E0F750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382C-770C-44C0-B185-49E8E57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1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0338" name="Picture 2" descr="15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1513.各各他的爱</dc:title>
  <dc:creator>Yihao Zhuo</dc:creator>
  <cp:lastModifiedBy>Yihao Zhuo</cp:lastModifiedBy>
  <cp:revision>1</cp:revision>
  <dcterms:created xsi:type="dcterms:W3CDTF">2024-03-10T22:43:03Z</dcterms:created>
  <dcterms:modified xsi:type="dcterms:W3CDTF">2024-03-10T22:43:03Z</dcterms:modified>
  <dc:description>
1513各各他的爱8
你看你看耶稣背着十字架
你看你听袍为什么不说话
步步走向那名叫各各他，
甘心为我们钉十架哦耶稣
我的主祢宝血为我流出我真知这全是
为了爱哦耶稣我的主
因着爱栋忍受痛艺因着爱我被祢救赎</dc:description>
  <dc:subject>
1513ggtda8
nknkysbzszj
nkntpwsmbsh
bbzxnmjggt，
gxwwmdsjoys
wdzmbxwwlcwzzzqs
wlaoyswdz
yzadrstyyzawbmjs</dc:subject>
  <cp:version>1.1</cp:version>
  <dc:language>zh-CN</dc:language>
  <cp:keywords>投影</cp:keywords>
  <cp:category>投影</cp:category>
  <cp:contentStatus>索引完成</cp:contentStatus>
</cp:coreProperties>
</file>