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87D2-3486-1B0F-61A7-05B18C90B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4A6FD-22C2-A4E0-E72F-07A012851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9B080-1FDF-5056-C62F-B63A8AC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CE795-5D8B-FEF7-D0E6-71C5BA0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8C78D-24EB-EE4D-996E-6AF06467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73AD-A766-1B99-7027-90161A78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E81F-E33F-F28D-DAB8-D8E3D3EF1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C3C8D-1993-2AA7-B977-50BAFCC0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89FBE-EEC7-5E97-F49C-016A623E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8BC69-1F49-AEE4-27C8-1C7A48F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B6411-82E9-750A-6388-8D82F9B1C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29D0C-8B43-ACAC-BE1D-3A5F587C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BA5E4-7A2B-9812-4EDB-AFC2FAF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1ADB9-DC9D-51B3-91C1-DFC7251A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C50C4-DE13-C841-EBE4-EF17F691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C5EA1-13E8-6830-C78D-0B006CB0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FA1C-7FE3-D95C-89D9-53F7DA16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E274A-46FB-34BB-E7C7-C3E9B20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6C0DD-A537-17F0-BA6B-EC95A5D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5C100-CA6F-B187-FF3B-A311FAEE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8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81735-FE31-484A-2C49-5C93D01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44FA5-F09F-A9B5-FF63-934E9366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88C-FC2B-4A2F-8FDB-271E7AE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E23E-F3BD-6DC3-8012-EC186F20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223CA-F3E9-80BB-2796-A8DF3D0A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6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FA3A-2E97-76D9-D8D3-250AA47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C1743-F38B-E83B-EFF1-F07F3427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F7141-630E-B388-A4C9-7064CFD2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F4C15-DB73-201F-3A0C-9538E5D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4A4CB-C527-A54E-E626-5F8EE235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96CA1-9DED-EED9-1926-5202AAC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B5B7-B4C6-33BA-CB18-FC287A69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2A391-9DFF-363A-00E0-43AF618B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E71F0-AF61-B3F8-5F4A-640837DBC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2DF76C-9A5B-EC72-94ED-E6250578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F16129-1A2A-64F9-CAB1-DD1070EA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50D4A-AAF0-FA2E-38F5-76D56CB7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5E44A-AA81-972B-BB3E-0407AF8B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0642B0-C910-19B6-6DA1-97CAB6AB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C3A4-3FD1-2651-7204-7226BCAC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32E01-5409-99F7-F952-D07A0DC1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DACFD0-68E0-CD4B-D6C6-CA102636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DA940-BC94-D08E-5681-A5B1D363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BF87DE-3018-AD1E-D198-7D33DD2C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414670-59AF-8D39-6F7F-0C7EE664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C9B76-6469-5BC2-5988-AA5681E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8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A1DA-9B93-4E54-E2AE-28D68CCB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B71E1-3723-DBED-05D4-3A49E462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472FC-BDA6-0203-3844-8863E4E5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301C1-C1D4-93CF-30D1-7CB33112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CA5CF-7B7A-5293-78DF-B0B8F9D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98A0A-6A92-823F-84EE-AF612FC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9A78-5FE4-48E7-4291-6F2FA6C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76681-6744-7CC6-5DC4-9B244069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88775-33BE-C635-3765-E1F9A696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D3125-B38E-2D4B-8AE3-E3B90D7E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CAEF5-1C6C-6EB2-40D0-6256E9FB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3EE2E-747D-7C5B-BC8B-85AD0F55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581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5664F-C81D-6FFD-915D-02D6EFD1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9D5A3-7DA1-46F9-DBBF-E236FC76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0CB13-C27C-C9F6-31BB-EE2E814CE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DEF18-EF0B-1292-31E2-CA4D9E0B7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43F3B-E55E-5940-A411-33AA2823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0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2" descr="1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2387" name="Picture 3" descr="15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1514.祢是我永远的</dc:title>
  <dc:creator>Yihao Zhuo</dc:creator>
  <cp:lastModifiedBy>Yihao Zhuo</cp:lastModifiedBy>
  <cp:revision>1</cp:revision>
  <dcterms:created xsi:type="dcterms:W3CDTF">2024-03-10T22:43:08Z</dcterms:created>
  <dcterms:modified xsi:type="dcterms:W3CDTF">2024-03-10T22:43:08Z</dcterms:modified>
  <dc:description>
1514祢是我永远的救主心
取意：赛534-10
我看见池钉痕的手我看见池血为我流，
背着一架步履蹒踟向各各他行走
为了赎我池无怨尤为了救我池来蒙羞
讥笑辱骂赤身露体池默默承受
1514祢是我永远的救主
取意：赛534-10
礼是我的主，为我钉在十架上，
栋是我的主，为我钉在十架上，
我的罪华过犯礼全为我担当，
我的罪孽过犯祢全为我担当，
池是我的主，为我钉在十架上，
祢是我的主，为我钉在十架上，
礼甘愿舍命，是神所预备的羔羊
我甘愿顺服，因祢是永远的救主</dc:description>
  <dc:subject>
1514mswyydjzx
qy：s534-10
wkjcdhdswkjcxwwl，
bzyjblpcxggtxz
wlswcwyywljwclmx
jxrmcsltcmmcs
1514mswyydjz
qy：s534-10
lswdz，wwdzsjs，
dswdz，wwdzsjs，
wdzhgflqwwdd，
wdzngfmqwwdd，
cswdz，wwdzsjs，
mswdz，wwdzsjs，
lgysm，sssybdgy
wgysf，ymsyydjz</dc:subject>
  <cp:version>1.1</cp:version>
  <dc:language>zh-CN</dc:language>
  <cp:keywords>投影</cp:keywords>
  <cp:category>投影</cp:category>
  <cp:contentStatus>索引完成</cp:contentStatus>
</cp:coreProperties>
</file>