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0EEF-1D75-9FC8-B387-167F9ACAE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3D698-6C13-2F02-6F5A-BAF9EFC31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7FF6C-EFA2-0470-7BE1-A5B6387A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F4922-D9B9-09DB-D35E-F09EF101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F5271-F84E-A33B-E1C6-697DF7D2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6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B12D0-B9CF-0CFA-0437-80A7323B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E14754-A571-779F-2C20-5A0D2085C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B3DB7-C42B-4300-1D88-363EBCFF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8CA2A-4DB4-91B7-ECA0-E18FCAD9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54E0C-8E4C-E8F2-8F0B-F3E9913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0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6E35DC-4E13-44DC-155E-196AE9060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6B7C8-710D-FDD2-8BA9-78F094201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DDC7B-314F-EF32-BB61-13522B4C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6EE86-3A3D-F9AD-CACC-32B095A5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FE3A4-CF72-95AA-FE05-EFC0C4D3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5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E3F91-A33C-C2A1-F90E-692230E8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1CE5A-5562-8DAC-1967-540A3C5F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9D379-0541-D972-ED03-E0AEF337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B9DBD-D12A-BD51-64CA-680D21E2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9842-A888-E6E4-F15E-DAABF7FA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B31C-B4CE-312E-5530-259A9845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1B95F-0291-006A-21D8-DD609C39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6F561-8293-75A7-F4C8-A4332D15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1C56B-01A7-E57F-0D11-8935AAEE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970D0-A4C0-0BAA-5A85-2C2BF86D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1808-A2D6-A5A2-2D04-9F61B69A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F6390-9E34-C832-924D-E064845F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FE833-7B0F-9F14-9445-68856054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6901C-5217-8B50-40B1-31F4D44D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47ADB-22F2-2077-CA4E-E56DE155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6F28C-4E27-BCA4-34BD-90599279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F8B31-D720-DCC4-ED2D-01D8B23C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04A5B-6C65-4BF9-5916-B07224221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798B5-9BB8-0FD1-E513-840C8C73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5B3700-CCFB-7356-56A2-16A63E63D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B4F172-B1ED-07EA-A14A-1E533FAF5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6FA876-8D09-E6A9-8450-D28B768F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FE1CFB-78FF-0EF6-655E-CE9BF349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1D684F-DD05-7D5C-9B7E-4F02CA67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8DE5C-4132-F404-FB9F-373D722E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8D1B65-2C51-9BBE-528D-7E00EB9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D3535-9961-7A57-5250-A9320F86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8EC96-5CBF-DC37-CD38-BD4B23A3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0E068A-1D6F-91C1-DFDF-E65D5CA6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2D0D4-F8B7-497B-385D-D89538B6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A127-C894-A941-06D1-1A9F6FB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6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3620B-5AFF-CB25-FF89-899D4729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C462-A8AB-77A6-6F34-7DF0253D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9A2D0E-72A1-63E4-AF96-253DE26AF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B0EA5-7A38-2680-1952-E0A2BC2C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33C43-8D33-0612-BF91-E15A64F9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7A18C-1DAC-70CA-CB48-E8C4C2D4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9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1BA0-AF3C-4E0B-E081-8DFC5A9B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31F75C-C18D-FB44-6169-D6FF66601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2D5212-A084-5C61-0201-A3BB2F60C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64FB0-FCE8-FBE1-11C5-4574F02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94AF9-CFCE-CC8A-35E7-225152A8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9C3C0-B32F-514D-304B-216DEC90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49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2F4B3F-062C-CACC-92D6-7DA4A1B7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D5C58-4A5A-A976-F619-EFEE7CF6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89089-50F8-792D-5677-D432A99E6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55896-3148-8E80-DDEF-8D1E8E2D1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359E3-85BF-00FD-FF47-A51AA543D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410" name="Picture 2" descr="15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1516.是谁</dc:title>
  <dc:creator>Yihao Zhuo</dc:creator>
  <cp:lastModifiedBy>Yihao Zhuo</cp:lastModifiedBy>
  <cp:revision>1</cp:revision>
  <dcterms:created xsi:type="dcterms:W3CDTF">2024-03-10T22:43:16Z</dcterms:created>
  <dcterms:modified xsi:type="dcterms:W3CDTF">2024-03-10T22:43:16Z</dcterms:modified>
  <dc:description>
1516是谁
是谁从远处看见认识我是谁千万人中题名召我
谁从灰尘中抬举了我是谁合弃尊荣洗我的脚
是谁担当全人类的刑罚是谁洗净全人类的过犯
是谁为寻找我隆生尘世是祢主耶稣唯有祢是
是谁为代替我心舍命是祢主耶稣唯有
是谁背负全人类的优患是栋主耶稣唯有
祢是祢主耶稣唯有祢是祢主耶稣唯有祢
2唯有栋为代替我甘心舍命，是祢主耶稣唯有栋
3唯有祢背负全人类的忧患，是祢主耶稣唯有祢</dc:description>
  <dc:subject>
1516ss
sscyckjrswssqwrztmzw
schcztjlwsshqzrxwdj
ssddqrldxfssxjqrldgf
sswxzwlscssmzyswyms
sswdtwxsmsmzyswy
ssbfqrldyhsdzyswy
msmzyswymsmzyswym
2wydwdtwgxsm，smzyswyd
3wymbfqrldyh，smzyswym</dc:subject>
  <cp:version>1.1</cp:version>
  <dc:language>zh-CN</dc:language>
  <cp:keywords>投影</cp:keywords>
  <cp:category>投影</cp:category>
  <cp:contentStatus>索引完成</cp:contentStatus>
</cp:coreProperties>
</file>