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9FC7-0126-1E68-41EA-3E212F623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FB03D4-5948-4825-8D05-4830585E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712E2-D44A-DF4B-FA89-17D291E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66C58-8BF8-3618-FEA3-CF1DC06D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B66A-36F3-51E7-A485-687BA0A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2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15C1-042A-E6E3-7B20-A03F0D6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7F130-FDD3-EB61-773E-65834597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473C6-5DB1-5902-9F01-CD3C6B8D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B92C9-96D8-100E-0582-248F48FA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DDC8D-33B8-182E-2DEC-7B5A22E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7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8920EA-314B-398B-2E78-3E171A551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2E19C-F5F0-5D90-17E8-C43ECDE04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2338E-3CFF-B3D1-D516-7819DAB1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922A9-E781-7DF4-87F3-489DAFE2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8038B-5CD2-BA14-A387-5DF9A7D4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1843-7060-DEA5-622D-B422C84C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22F9E-2FD4-5EDC-4FE6-C439260E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8FEB8-8925-C651-D8BD-69017856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637C2-90C1-31D2-3987-027D90C1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D5A15-B968-4495-1568-C61A4897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8B63-E895-51A5-08EC-6C1FE330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744D7-3675-BA73-DF62-E06EB025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0EA6C-95F4-1D24-08FA-4AF30720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88697-4A92-34CD-0668-103019A1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3F259-6855-3265-0082-C0143DCB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17779-BE5E-ED03-50A9-4EFD8448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797F8-3A6D-6AA1-E86D-F939D503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230BA-20B2-D9ED-4BCE-83C6EFEA8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F64AE-B99C-8AED-160D-8BA96024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3EB51-7975-F9F0-8C18-953BE2BD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4E1D7-A4ED-2786-CC36-A61FBDDE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DDCDA-24E9-072E-F147-6ED34A31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EE403-5C80-51A6-D967-F3EC5C63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84736-DD8E-3EB8-0727-0BEB2F92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E6075-9077-A711-B487-51860A179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580CC-44BE-2DAE-46C8-5ACB7CF4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61790-CEE6-9C21-9F72-DE4B30C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769FB9-B223-6920-835F-4D5A60B4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6C54D-3DCE-7DA2-C846-DBE9FC62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9BCFF-0A10-3DFD-1A19-853EE165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0F10E-5113-C2D7-601C-118F7981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9C5578-2A4F-7D9E-51E6-444ACF61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DFF4F-A407-80A7-AFDE-DE18C3A6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6DDEE-1C2E-1889-50BD-855B1C4B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31E05-5FE6-FCB9-947A-F0ABCB7B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4B125-A398-1663-885F-D5F3C7BE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4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85460-783C-E074-18B8-F39CC438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2C921-1FF9-2AEE-7CB7-D7A6C0B9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6649F-3B03-5CAE-4927-9C98902E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0B451-E7A7-3313-9AF5-39ACD75B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0FC0E-31E3-F3AD-5EB4-6B4CF594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498E1-CA74-48A0-1B7E-B91213D9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E063-28A1-9381-4E3E-EC6B1237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0E90F-ED77-50EC-F097-B54B7652D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5EE45-C8EB-9C0D-CD56-8071D6E7B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AE650-650F-60A8-92D7-8F5EDBEA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3EC37-B116-7F46-ED04-334F5606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8933E-5296-57E8-AFA1-D2540904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396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FC0FA7-9406-7937-A764-A07DC298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E1CF2-B601-1AB7-6633-0EB835A6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15E3D-7E30-7B02-7A3F-E6A5F2AE1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E326-4D05-46C8-8DEF-0EEEACEA4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FD0FD-7500-CC58-5FA0-DD27FDABC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6001-0106-5916-F0DC-77949AE1C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1617-6938-4819-94FC-A8CD266B0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434" name="Picture 2" descr="1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1517.十字架下我低</dc:title>
  <dc:creator>Yihao Zhuo</dc:creator>
  <cp:lastModifiedBy>Yihao Zhuo</cp:lastModifiedBy>
  <cp:revision>1</cp:revision>
  <dcterms:created xsi:type="dcterms:W3CDTF">2024-03-10T22:43:21Z</dcterms:created>
  <dcterms:modified xsi:type="dcterms:W3CDTF">2024-03-10T22:43:21Z</dcterms:modified>
  <dc:description>
1517一字架下我低头
1十架下我低头静默思想主耶稣为何故受苦害
2我本是一罪奴沉溺罪中，无前途无盼望真可危，
3主曾经离天庭亲临人间，不用我上天寻入地求，
1无瑕疵无斑点神的羔羊，为了我舍性命偿罪债
2谁想到主救恩如此深宏竞然肯无条件死代罪
3一架上受罪刑救赎完全，不须我添功行去补救
哦恩主栋为我撇下所有奇妙爱我怎能再轻弃
我惟有从今后相信接受献全身并全心归给祢</dc:description>
  <dc:subject>
1517yzjxwdt
1sjxwdtjmsxzyswhgskh
2wbsyzncnzz，wqtwpwzkw，
3zcjlttqlrj，bywstxrdq，
1wxcwbdsdgy，wlwsxmczz
2sxdzjercshjrkwtjsdz
3yjsszxjswq，bxwtgxqbj
oezdwwpxsyqmawznzqq
wwycjhxxjsxqsbqxggm</dc:subject>
  <cp:version>1.1</cp:version>
  <dc:language>zh-CN</dc:language>
  <cp:keywords>投影</cp:keywords>
  <cp:category>投影</cp:category>
  <cp:contentStatus>索引完成</cp:contentStatus>
</cp:coreProperties>
</file>