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1ECA2-B200-576A-14AD-8FBA41DBF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F18ED7-744D-07DB-9A96-BD63D8053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B68BC-2326-6DB9-BF2D-12028DA76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5316-8DA9-410E-8D01-A3D37D5FEA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D547B3-0C56-F071-577C-46C93B71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95558-2E30-7FD2-0F9B-FDCF296F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2243-2948-4F5B-9CA4-3CAB4791E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18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EF727-9B45-3242-9317-870C25CE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70F108-B787-6306-BD3B-9C20F92F4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DABB39-F16A-8D04-AF14-006304223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5316-8DA9-410E-8D01-A3D37D5FEA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38B34A-5C98-882B-66E9-FDED64A8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4D79D7-ECDC-D448-FD65-FE5394F1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2243-2948-4F5B-9CA4-3CAB4791E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4361C7-4B1A-65BE-3421-4EF4107D4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14D706-D517-FDA7-9562-2656A6EA7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2A2722-BB67-96D9-4935-353FD6DA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5316-8DA9-410E-8D01-A3D37D5FEA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CB9B70-8660-76AA-BDFD-87FE3097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74E4FE-9FF7-0116-1DA2-56D46DAD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2243-2948-4F5B-9CA4-3CAB4791E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2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4BCC6-EC00-5AD3-25B0-6289ECC3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AA2C44-88BA-1BCC-31EA-A91767209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F384C8-74F0-C508-6821-E96E5F97B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5316-8DA9-410E-8D01-A3D37D5FEA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950698-B666-D22E-BA21-023ED394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A42AB4-BFB8-4B42-38A9-C8E9C22F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2243-2948-4F5B-9CA4-3CAB4791E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23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E5ABE-8D2D-96BC-2ACA-21047F618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259F75-17EB-37B1-89E6-DC8ED4FF8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5FD3BB-197D-3079-17B8-46622AEE9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5316-8DA9-410E-8D01-A3D37D5FEA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798791-1E47-9501-DB8F-D76A68A2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486E9D-A27B-540A-5EF0-E92EE976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2243-2948-4F5B-9CA4-3CAB4791E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8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F54B2-3514-2476-B78C-B9470C32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DAE4FC-6BA4-7408-0256-231F68D76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8DCD7D-ADEF-7B1B-E01A-E77B02A82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6C3F8-64B2-4A4D-CE4E-7C32D81F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5316-8DA9-410E-8D01-A3D37D5FEA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E1F3B1-B5CF-2DA9-6591-9AA9404D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E1D01B-1FB5-2735-27BB-9BBEBAB9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2243-2948-4F5B-9CA4-3CAB4791E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05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12FB9-57A0-3996-FA59-DD0FD2262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E2EF99-B9AB-7E8D-85EA-EE9559BA8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5FC1F4-1F1C-06DD-5F41-C4C02BF88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3D855D-8C42-4E3E-0AF2-EF6FAD6CF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BEB463-96B3-C4A1-E095-681B9D1DB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E7A1C0-7DAC-36FA-1837-1EF1D03E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5316-8DA9-410E-8D01-A3D37D5FEA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87CF7C-22C6-BDE1-E79F-D2036E6E6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6A0D27-8D41-76D1-92DA-F4803561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2243-2948-4F5B-9CA4-3CAB4791E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77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C0E86-9A85-0BB1-B031-7463D040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DF05BD-3380-3C55-A985-66EB56D6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5316-8DA9-410E-8D01-A3D37D5FEA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4CC234-F949-3325-2C5C-7A826738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BC7623-2519-96FD-E689-194B51C2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2243-2948-4F5B-9CA4-3CAB4791E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73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EDAA96-AE0A-4C72-575D-1EB35BEA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5316-8DA9-410E-8D01-A3D37D5FEA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53D258-3CF8-6FCA-2A5A-0CCB4393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9F95CE-2271-DACC-DA37-41297C0B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2243-2948-4F5B-9CA4-3CAB4791E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18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E96F9-2D3A-6FA7-6393-23836809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C902FC-0777-A3C0-2574-3B35DDABD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C0CF3A-2CED-9387-DFBE-20ED13ED8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11F3EE-93D6-B8E8-2CB9-5EFB110B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5316-8DA9-410E-8D01-A3D37D5FEA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5F10BF-F8D8-60DF-EA09-22943DE7B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32D600-D41D-3AAE-1BBE-8E9AEF69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2243-2948-4F5B-9CA4-3CAB4791E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82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0B515-CDFF-2904-38D4-20EAD4DFA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0609B0-4EC2-B1D5-1912-D63D76FE6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AD715A-C2AB-3CB6-78E4-D8336D1BA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F117FB-2055-B5D9-1582-602DC20A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5316-8DA9-410E-8D01-A3D37D5FEA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5B3F71-5E49-3BBC-C091-0D85AD525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AB4412-609E-3C60-B31D-76679E49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2243-2948-4F5B-9CA4-3CAB4791E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29320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3D3CCA-A1AB-D952-D7D3-484A7F463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4AF361-0BE3-7F59-ABB3-1FD5D325A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5A4743-2F8D-44CE-4588-C8221EC96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65316-8DA9-410E-8D01-A3D37D5FEA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FAADD4-65FB-132E-8857-3DACF3ADC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66E855-A33D-48ED-B4E6-3A2FD3237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E2243-2948-4F5B-9CA4-3CAB4791E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30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7506" name="Picture 2" descr="15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1520.十字架是我的</dc:title>
  <dc:creator>Yihao Zhuo</dc:creator>
  <cp:lastModifiedBy>Yihao Zhuo</cp:lastModifiedBy>
  <cp:revision>1</cp:revision>
  <dcterms:created xsi:type="dcterms:W3CDTF">2024-03-10T22:43:34Z</dcterms:created>
  <dcterms:modified xsi:type="dcterms:W3CDTF">2024-03-10T22:43:34Z</dcterms:modified>
  <dc:description>
1520十字架是我的荣耀</dc:description>
  <dc:subject>
1520szjswdry</dc:subject>
  <cp:version>1.1</cp:version>
  <dc:language>zh-CN</dc:language>
  <cp:keywords>投影</cp:keywords>
  <cp:category>投影</cp:category>
  <cp:contentStatus>索引完成</cp:contentStatus>
</cp:coreProperties>
</file>