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F9D36-88A9-3402-09C4-6FA403983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F97F3-B179-72D5-BDD5-AAB6ACA3E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A0AA00-7B74-8673-9280-B177831B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0C8A-B932-4E74-B34B-A7361F3E5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00690-B54A-3031-6B41-CC27E6994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8E601F-CBCB-0BD6-B043-D452B1AF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74D5-D893-40F9-BB37-9057F6FB5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75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4AF5F-40A6-9F9B-82F8-D563C620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626436-96E2-C1BC-23D1-B1B520545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1059B-40E8-1082-17F2-BC31F181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0C8A-B932-4E74-B34B-A7361F3E5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FE6B41-E7E4-1BDB-D7E9-B50C2649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4EE75-6F16-87B9-1AE1-F1FBDD11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74D5-D893-40F9-BB37-9057F6FB5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85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77D55E-B5EA-38BD-FD0E-AAF1581CA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16BB89-EA83-48E7-41B0-CD6753A9A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7E2FE-D392-F6BF-1164-B56C3F20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0C8A-B932-4E74-B34B-A7361F3E5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F129C9-D970-7836-397E-FB513B33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60EB6-F45F-79A1-784F-9CC460DA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74D5-D893-40F9-BB37-9057F6FB5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80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124C8-28DB-8BFC-65E4-5F08BD6E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68FC75-3A2F-74F8-DA55-2658A7D85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0AE05-5314-8980-550D-4A1C18C2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0C8A-B932-4E74-B34B-A7361F3E5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98410-4743-FBC1-E6DD-9DA7757F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EF08C3-3FFC-2B89-73DD-AFBD71595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74D5-D893-40F9-BB37-9057F6FB5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56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DB1B7-E83A-AA31-C4AC-A3BAC1CD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BAF37C-80C3-EBE0-F084-97C59E375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4377C0-C9B5-C29C-D0CC-D1FC0596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0C8A-B932-4E74-B34B-A7361F3E5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254649-F688-2DC2-E059-2D478469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C4914C-85B0-E4EF-B151-B27285A1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74D5-D893-40F9-BB37-9057F6FB5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72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D9689-1FAD-7EC9-8844-6678A6667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267DF-5498-F65E-E9BC-191835AB7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9E7F1B-7EB1-E209-2DBB-F923179CE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D512C5-5DCC-7F27-7EFF-AE1344F4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0C8A-B932-4E74-B34B-A7361F3E5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2628EB-6870-E9D0-56FD-A6C164C6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8C2C07-A1EF-E1AE-88E4-6F97EE60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74D5-D893-40F9-BB37-9057F6FB5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26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6ABA3-C988-492D-9253-0EC34972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6FFA32-F685-1BF7-A827-6587691B2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138D87-1DA5-D03B-CA97-DF92F9713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8073DA-082E-B780-15EB-BAA804507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39D26E-135E-9546-842F-9E1D0AE55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891CB5-E928-C214-56AF-22CC2CA1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0C8A-B932-4E74-B34B-A7361F3E5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2765CF-D2C7-41B3-8A1E-F42D2839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810D68-8314-C6FF-90A3-6010806B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74D5-D893-40F9-BB37-9057F6FB5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55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4392B-33BE-945A-8C11-4B436AC2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1A9061-2DA1-6DB3-9DAF-07FF0A01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0C8A-B932-4E74-B34B-A7361F3E5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60F9FD-2DF0-8F95-966E-EF5FD84E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F9FBBA-C670-7945-749C-3A14B9A0C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74D5-D893-40F9-BB37-9057F6FB5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94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CE4BEF-6E52-DAB2-6140-6E84E6D04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0C8A-B932-4E74-B34B-A7361F3E5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0E56DE-D625-19E7-962F-DE2141ADC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360567-9F6A-6921-3BEB-2D6FF328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74D5-D893-40F9-BB37-9057F6FB5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63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1F6BE-6394-370A-A833-4478F81DC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14A5A-7DBE-7B78-B782-A5C84DCB8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D0E185-BEAA-1E6B-9830-3DEF8C2D5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676C97-39B2-FE4A-A77B-3E7ED9D7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0C8A-B932-4E74-B34B-A7361F3E5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917F33-83D8-2F0F-5563-6841150F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74C3E0-AD69-BD4B-FF7B-AC088CF9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74D5-D893-40F9-BB37-9057F6FB5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62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A7404-55D9-8E46-43C2-788CE8079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03BB06-D5C2-6849-571B-F7DA9E053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B9D590-C7E6-DBA6-43C9-E4E0BC8A6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9C3DA4-E024-68FF-7AD7-AD60B8A02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0C8A-B932-4E74-B34B-A7361F3E5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979A8F-0CC0-D7C8-D722-B32C2D18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E957B7-0355-A2FB-FA6B-DAB13BB1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74D5-D893-40F9-BB37-9057F6FB5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93166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189A4E-FD52-6184-C92A-79041CACB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3566F1-BADC-3A12-16D0-547651BEE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8B233-51CA-E021-0243-4643BA072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D0C8A-B932-4E74-B34B-A7361F3E5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57349A-16F9-E7F3-9256-342A1C0A8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33DF6-C217-94A0-6241-29B7E5BD5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174D5-D893-40F9-BB37-9057F6FB5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34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9554" name="Picture 2" descr="15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1522.爱的雕琢</dc:title>
  <dc:creator>Yihao Zhuo</dc:creator>
  <cp:lastModifiedBy>Yihao Zhuo</cp:lastModifiedBy>
  <cp:revision>1</cp:revision>
  <dcterms:created xsi:type="dcterms:W3CDTF">2024-03-10T22:43:42Z</dcterms:created>
  <dcterms:modified xsi:type="dcterms:W3CDTF">2024-03-10T22:43:42Z</dcterms:modified>
  <dc:description>
1522爱的雕琢
祢离开荣耀的居所过着奴仆的生活，
被钉时祢什么都不说流尽最后一滴鲜血
啊耶稣祢就是爱，祢的爱征服了我，
伤心与挫折，段谤与剥夺，为了爱祢
痛苦也是乐啊耶稣栋就是爱，
祢的爱征服了我，伤心与挫折，
毁谤与剥夺因栋爱我才这样雕琢</dc:description>
  <dc:subject>
1522addz
mlkrydjsgznpdsh，
bdsmsmdbsljzhydxx
aysmjsa，mdazflw，
sxycz，dbybd，wlam
tkyslaysdjsa，
mdazflw，sxycz，
hbybdydawczydz</dc:subject>
  <cp:version>1.1</cp:version>
  <dc:language>zh-CN</dc:language>
  <cp:keywords>投影</cp:keywords>
  <cp:category>投影</cp:category>
  <cp:contentStatus>索引完成</cp:contentStatus>
</cp:coreProperties>
</file>