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09F54-8A97-4DEB-A3E4-7DE205ADA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44596B-C267-FB02-9C90-C31D18612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39EBE-0F43-F0A8-A2C8-636403C6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5584-0275-48BD-9A95-F23F656AF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71776-358E-3090-15AA-86C40964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64639-A315-F8E3-1455-EBEBE985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BB9E-13BF-49D3-962E-21382A855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37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99BF8-5C81-0B5D-1C3A-D52A156F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33EF49-3C4F-97D0-5323-7FF7C63E8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4E079-B77D-1EE6-C3E2-F41E7ABB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5584-0275-48BD-9A95-F23F656AF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79F05E-2B7A-1C8F-CC9E-0820A45C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7CDA8-4094-8749-C6EF-25FC681E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BB9E-13BF-49D3-962E-21382A855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5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D37766-EE5F-0086-B589-2D4D52E8E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023378-8979-41FD-199A-F94EC6DC3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16E80-67D2-CA2E-6B97-9283B0BD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5584-0275-48BD-9A95-F23F656AF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1E661A-E878-0DD1-ADC8-644E84DF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B1DB8-5013-FA7E-EDBB-07ED8668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BB9E-13BF-49D3-962E-21382A855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2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B2A97-D27A-55BD-8491-B0E16470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4D9EA-8AF6-C17E-552F-38B8148BE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E7F48-8DFA-FA33-C100-D8904317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5584-0275-48BD-9A95-F23F656AF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4C107-C649-6733-335A-25CF3C7E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4D55F-9A51-F498-CEAF-A1AA12F7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BB9E-13BF-49D3-962E-21382A855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0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94F1B-2A98-E08B-DB04-C1195488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B3C052-5023-E4FA-1200-A1BEF3259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27A11-F45B-CFB2-A139-07E66FF9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5584-0275-48BD-9A95-F23F656AF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B6508-0505-4913-48AF-395BD9F0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C0B47-6750-4558-1380-8224CB88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BB9E-13BF-49D3-962E-21382A855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25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C3256-6670-DC40-E566-D741C324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76F38-3B62-51F9-F82F-D6A946754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A5F016-36FC-D709-B2EE-8405741A1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8A4E86-3F79-A4A6-C6EF-CDD064AF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5584-0275-48BD-9A95-F23F656AF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3B938B-2189-B790-1F40-ECFAADF0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4F40DA-C80A-5062-12FA-F04AD0DE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BB9E-13BF-49D3-962E-21382A855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42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2AA36-853B-01C0-0ADB-CDC81D30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E644D9-DBBB-B543-9A30-553DBC60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79BA61-BC21-1E30-58E6-E6F68339D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01D3D0-BF6E-9B72-6A7F-660B78FFE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2113E7-07F8-C489-B7C4-C814A0D25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EA7EA2-073E-8556-59B9-451C3B0D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5584-0275-48BD-9A95-F23F656AF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F01C19-5925-E1D9-EE66-2CA8FD4C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7ADF92-AB07-CFE5-8F37-D1AEE24E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BB9E-13BF-49D3-962E-21382A855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08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52778-F3F2-4EF6-9FE2-B17366E4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562415-998B-309C-9F24-68C7AB8A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5584-0275-48BD-9A95-F23F656AF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1E5F6C-786E-5404-58C9-1BA10EFC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EB3D91-A32A-774D-BB64-338DD2C2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BB9E-13BF-49D3-962E-21382A855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18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A4A336-FF51-DD6F-11B9-422C1BAB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5584-0275-48BD-9A95-F23F656AF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9BDC2D-9C7C-6FCE-B101-DE6C943A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F32C90-B0EC-EE20-E815-6D416F10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BB9E-13BF-49D3-962E-21382A855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19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83A19-4C96-1D8C-8AD5-929B452D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16A2B-FFDE-8882-368F-51CB46966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ED5A7D-A9D3-FCA7-4DF1-D38EA3FB8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F1855-1FBC-AE6D-8C84-B8518972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5584-0275-48BD-9A95-F23F656AF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6891BF-E396-1A0A-ABE5-CFB0CE36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C0F3DD-1A42-4330-30E9-11FE9457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BB9E-13BF-49D3-962E-21382A855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6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6D04C-D33F-5EF9-7716-792E4E9B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A99A5C-C9D4-7B3F-4066-7B2C690A4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B01E9A-121A-7D08-7458-AFFBBAC3C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89A6B-FF0E-DB68-811F-E4E7BAFE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5584-0275-48BD-9A95-F23F656AF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C5F954-C70C-C462-2019-C0A946E9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78083F-083E-261C-B690-C44557EC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BB9E-13BF-49D3-962E-21382A855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01216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FAB78C-A537-B697-512F-9E1F53F6E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7051C9-CFD1-2FE5-FD67-DA439B6C1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94BBE-F5F9-3F00-2CDC-975E66F97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F5584-0275-48BD-9A95-F23F656AF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B2F57-E54D-81D4-C0D4-2C0DDF879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75D4A-4A7B-3AE3-D76E-10B65A92B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BB9E-13BF-49D3-962E-21382A855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02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1602" name="Picture 2" descr="1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1524.主耶稣祢是爱</dc:title>
  <dc:creator>Yihao Zhuo</dc:creator>
  <cp:lastModifiedBy>Yihao Zhuo</cp:lastModifiedBy>
  <cp:revision>1</cp:revision>
  <dcterms:created xsi:type="dcterms:W3CDTF">2024-03-10T22:43:51Z</dcterms:created>
  <dcterms:modified xsi:type="dcterms:W3CDTF">2024-03-10T22:43:51Z</dcterms:modified>
  <dc:description>
1524主耶稣祢是爱
主耶稣祢称就是爱，栋就是那完全的爱，
在我生命不同的经历中，祢用不同的爱来对待
我灰心时祢用安慰的爱我困苦时祢用帮助的爱心
我悖逆时祢用管教的爱我迷惘时祢用引领的爱心
主耶稣栋是爱，栋就是那完全的爱，
这爱微励我勇敢向前这爱牵引我到达终点</dc:description>
  <dc:subject>
1524zysmsa
zysmcjsa，djsnwqda，
zwsmbtdjlz，mybtdaldd
whxsmyawdawkksmybzdax
wbnsmygjdawmwsmyyldax
zysdsa，djsnwqda，
zawlwygxqzaqywddzd</dc:subject>
  <cp:version>1.1</cp:version>
  <dc:language>zh-CN</dc:language>
  <cp:keywords>投影</cp:keywords>
  <cp:category>投影</cp:category>
  <cp:contentStatus>索引完成</cp:contentStatus>
</cp:coreProperties>
</file>