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8372-D4AA-2588-B2C3-3040F0E2D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625D9-5803-6252-D9A3-D07FFE4E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C5A3C-088C-AD3D-ADF6-0AE7414F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A3B84-53B7-F553-9E6B-50E36C2B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02BAD-647F-51EA-8120-3EF75C2F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4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82551-DEFB-9EDE-3FFB-6291F34A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EB634-BE6F-7212-609E-D557FA501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4704A-A3F3-5E58-89E1-F646CC7A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502DD-CB7E-B7F6-0F4F-054DC4AD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91BFA-F933-2783-D98F-4E48DEB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6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27891A-3DA6-3F30-C6FF-4C36A828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405DB-55E7-4C8B-442A-3270A314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6B711-0330-B76D-4587-58675A7A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59DB9-1BDC-BF97-13AE-D5070AD3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3882-411D-7139-3CD8-63DF719F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1FE8D-5AE7-D49F-7BF3-E38C6091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9ED15-61CC-6DC6-7BC3-953230C3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1C2C8-D2F0-5D44-4CF1-4DAF5363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9B895-199F-5C27-0061-94CB3CF2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72F5A-DA89-D8C5-24C3-CE63A314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05B3-7C0B-CE83-F271-07A1B811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C23BD-9FE9-A4F4-5F56-AA3DFB84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84E72-65D7-BB83-6D98-D76A2CAA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79328-69FA-C74D-6D91-2207429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AB947-DEF5-DB53-5289-9584A30D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C2ECD-BAB8-A6B2-E238-B19586CB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570C2-110B-54F7-0A13-3BC275A8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E7B0C-6EB7-DB89-8D55-89C9CE77D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7572C-B16A-E741-8C15-FE11304A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6BD66-2C80-5809-065D-85CB6D7D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7CBF5-41AF-3D9A-F43C-8E6877C7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4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EDB7D-EDE4-1E39-B283-09645905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A30EA-5B26-7C65-91C8-7DD05662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844A4-8470-27B4-6974-FF89216D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8DAA3D-1BA4-231A-B61A-F65E586AD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1B4161-8691-7A3F-3815-53CC3F255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6BD10C-6605-3060-E77E-166F8F24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02C943-EB55-8544-6355-CD04F76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30972F-C764-0718-D769-6D9D2DA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844C4-3AD3-002D-482F-772EE1AD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30C59-D633-283F-2E1A-D8C7E0DF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C9EB1-FB55-CEDA-3333-6885E9B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1786E-F853-D9D1-E066-F2492C0F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6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A34F0E-243F-295B-908B-B665E775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863A83-699B-773C-DF57-265858C1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1B944-2967-FFF9-93BA-5842F65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9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655CF-EFBA-68F9-95E7-685A7DE7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1EF81-BE55-49E0-C6F1-9171F334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FD6A8-2730-BEBF-B97B-7EFF1D84D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7D3A3-7C2A-4205-A5DA-FCF48866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A09-97C8-3603-41E5-0F9C558C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629DF-8A67-D9B2-C130-4B736573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B9001-6782-C188-A1BB-82E4E95A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548C5B-E0DB-837E-336F-5FFE6EA8D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2D6A04-D3D7-7280-E1DB-07BC60C3B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35246-B80E-5920-534F-3CDE68D9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F8D90-1CFB-8CE0-C628-25420328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386F4-0E3D-9AD3-98B0-28EF0ECC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60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384AF4-039E-15B3-0C02-6912AC53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897B97-133A-A3A0-E50B-F0C48FC7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EBED5-4DDD-232B-9C28-8EBFE6E9E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67C4-B7DF-49E7-B2DE-6BEA150A8FF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809F-0282-A9F6-D229-C4735FD4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ED5-990A-E0AA-440E-AFFADD33B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1156-4F98-4A03-9C85-8DF2DC469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6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650" name="Picture 2" descr="115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4675" name="Picture 3" descr="152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1526.主耶稣祢深长的</dc:title>
  <dc:creator>Yihao Zhuo</dc:creator>
  <cp:lastModifiedBy>Yihao Zhuo</cp:lastModifiedBy>
  <cp:revision>1</cp:revision>
  <dcterms:created xsi:type="dcterms:W3CDTF">2024-03-10T22:44:00Z</dcterms:created>
  <dcterms:modified xsi:type="dcterms:W3CDTF">2024-03-10T22:44:00Z</dcterms:modified>
  <dc:description>
1526主耶稣祢深长的爱一
哦，主耶稣祢深长的爱，难以测度广无涯
祢的爱有如丰沛洋海向我心中倾注下
爱的暖流将我环绕在我身旁常扶持，
引导我前行领我归航安歇天荣美家
哦主耶稣祢深长的爱，哦主耶稣祢深长的爱，
哦主耶稣祢深长的爱，我要赞美我要归降
1526主耶稣祢深长的爱一
耶稣的爱深而又广，远超爱中至上爱，
耶稣的爱使人欢唱我要赞美要传扬
主的爱坚固永不动摇也永不会改变
主的爱临及奇妙非凡我心甜蜜安详
在主耶稣深爱之中，仿佛安居在天上天，
因池爱我舍命十架，叫礼所爱的全归降，
这爱领我到池跟前引我进入池</dc:description>
  <dc:subject>
1526zysmscday
o，zysmscda，nycdgwy
mdayrfpyhxwxzqzx
adnljwhrzwspcfc，
ydwqxlwghaxtrmj
ozysmscda，ozysmscda，
ozysmscda，wyzmwygx
1526zysmscday
ysdaseyg，ycazzsa，
ysdasrhcwyzmycy
zdajgybdyyybhgb
zdaljqmffwxtmax
zzyssazz，ffajztst，
ycawsmsj，jlsadqgx，
zalwdcgqywjrc</dc:subject>
  <cp:version>1.1</cp:version>
  <dc:language>zh-CN</dc:language>
  <cp:keywords>投影</cp:keywords>
  <cp:category>投影</cp:category>
  <cp:contentStatus>索引完成</cp:contentStatus>
</cp:coreProperties>
</file>