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6D619-0034-C97B-4353-EC6A2203C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9C98A-9A0E-3194-846F-A1D900095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F7414-2FEF-EFD0-0289-C6653EAD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E453D-6F22-B279-D17F-BEA290F0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C9B9-9CA1-1602-1CC8-2B5D9698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57A60-BA79-936B-8804-6CA8D579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A0E7FE-9157-0AFB-C1A3-ED1C7E8D5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98898-5F08-8F7D-AB15-F84C87BE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B4A87-0B79-E2DA-800F-2FF786BD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6D42F-2488-50EE-FDB5-90472634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110D6D-E8CB-4F3C-4703-CF8E72056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B8290-073A-677E-0211-81010BAF2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3AF6A-1712-200F-1DEC-C219F679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E1627-407D-20AA-E104-EF6B5F7A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812CF-4D3C-7B42-631C-4D25C566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1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97D48-83FF-C24F-8675-EE6279C2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8FAC0-75BE-341F-F4E8-525AE1FF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EFE88-006D-8140-5F88-8F84619C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9FC62-ACA6-38E3-0179-1A4865D0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061F0-5290-F4FF-234C-FC965AC5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7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9D485-7734-C4D0-009A-7B60AA6C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02B15-E0B5-9ABE-2D51-8764692F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8AAE5-5541-D48D-46C2-3A210E0F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006E4-F426-E7C0-8D47-920588BB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E7684-AD0C-F0F4-84A8-E9727A05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445F3-0331-62B1-4005-68C5EE14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FB102-636D-59D7-466E-E815B7EBC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6BEEF-F55C-70F6-2469-D404A7FEC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0D484-03A0-32BD-5B3E-832E344C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376CC-7124-AE2D-5FB5-6FD1A21F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291CB-64FA-3136-5152-0642D5C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3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BC652-608A-5E0E-3CDB-4AB19698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7F147-654D-7832-05A2-A2F0CECE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E6629-0A05-DFB0-0ED1-DBCDBBDD5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949C9E-1D61-7AAD-2310-E8FD50C7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AABA20-0E63-77BD-4C62-665B9C12B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ABAFF1-7D96-4220-6DD1-BD35982F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CD207F-74D8-7EC3-3D53-7ACBEB03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7AB5C9-B7F7-6D7C-D1DC-0230056F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3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E1005-C85F-4094-E7E7-AA23310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77C4C-24BF-137B-E5E6-AFC024A9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B467CC-27A1-A7A2-6623-8F02E8EB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9D6B5-2E68-7ED2-BF34-D891C52F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063878-27D0-C6B3-5879-9AA034C2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4681AA-2D3C-27BC-B977-017D2F20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8BA783-71F7-6222-4D2D-466468E8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7F01-DAA3-31B6-EDB4-F3E28E0A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A25FD-F860-ACB1-1973-131DC044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A0EFE-1DF0-E1A6-68B6-B80D1D8E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EEB14-651C-E239-C6C6-A68A63DC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A2C2E-327A-9A81-938B-F69776D4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2182F-67D3-4B35-23C9-D638C3D3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6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318D8-FC88-7A9B-3290-533EE9F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A43BDA-D1DB-BEDF-14E7-376545A80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6C7E36-CA93-A1AD-35BB-42AF7C68C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7351F-82B5-A3CC-617D-6F8F31E9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650DE-7304-0319-3CFD-0F034E20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85FA6-24B3-D5E0-A72E-5BD18DCE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054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854471-5910-B5C0-5583-7F76A504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CA406-6608-DFCD-47A7-0EF68C513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AE622-FD34-35D7-FF43-7C2BD070C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D7D83-5241-1AB6-D73C-820C81234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50D18-4259-59ED-7680-074E43EA6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2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5698" name="Picture 2" descr="1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1528.祢爱永不变</dc:title>
  <dc:creator>Yihao Zhuo</dc:creator>
  <cp:lastModifiedBy>Yihao Zhuo</cp:lastModifiedBy>
  <cp:revision>1</cp:revision>
  <dcterms:created xsi:type="dcterms:W3CDTF">2024-03-10T22:44:09Z</dcterms:created>
  <dcterms:modified xsi:type="dcterms:W3CDTF">2024-03-10T22:44:09Z</dcterms:modified>
  <dc:description>
1528祢爱永不变
祢流出宝血洗净我污秽，将我的生命赎口，栋
为了我的罪牺牲永不悔显明栋极大恩惠
我深深体会祢爱的宝贵，献上自己永追随或
伤心或气馁或生离或死别愿刚强壮胆永远不后退哦
祢爱水不变从今直到永远深深浇灌我心或
天旋或地转经沧海历桑田都不能叫我与祢爱隔绝</dc:description>
  <dc:subject>
1528maybb
mlcbxxjwwh，jwdsmsk，d
wlwdzxsybhxmdjdeh
wssthmadbg，xszjyzsh
sxhqnhslhsbygqzdyybhto
masbbcjzdyyssjgwxh
txhdzjchlstdbnjwymagj</dc:subject>
  <cp:version>1.1</cp:version>
  <dc:language>zh-CN</dc:language>
  <cp:keywords>投影</cp:keywords>
  <cp:category>投影</cp:category>
  <cp:contentStatus>索引完成</cp:contentStatus>
</cp:coreProperties>
</file>