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1160-C974-714B-2102-8823E3DE4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AF266F-7572-9A0C-FC9A-7EDA8388A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9B047-17EE-00D6-4088-65DD7580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132BF-5A9C-A0AE-615D-B1872627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6C6FE-5D6E-1F04-3622-A43EF970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7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112F6-7994-3CB6-317C-D49001BA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3BA093-25D7-B6CF-2FAA-070B1FA31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D6D4D-D509-EF8E-F7FA-F04801C1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8A2F8-9C3F-BE46-6072-06E85A06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72B13-E16D-DBBA-E593-41C5766D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97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EF3A56-511B-1744-DBB5-3A542D2ED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B975F8-E68B-66F5-83F7-27833220C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583CB-832F-7749-3695-6973A2A3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03425-2998-C838-1D58-B7808475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5B4D0-DDC7-6667-99A2-A8589383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51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BEA5E-EAE2-4763-4838-4830AFBF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F95BB-5D81-19F7-DC08-4330607B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BC97A-443A-4FE4-8AAA-B2A46EAF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FD641-A8EE-6706-0D23-8C008CC3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2C659-B0F6-7BD1-71A0-0D617FBA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AEDC2-2D94-4A8C-CD3D-432C8B17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BC3CC-CF70-0268-5157-80EF01AF2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A8285-1F9B-229C-3809-DFA7E8E9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FB3BFF-4FFE-D454-EF48-CD17FFB1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86D34-FC57-B46C-0CB8-C4DF50AB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3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36FCB-9BF8-928D-54F1-B5924D21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C79CC-C76F-B379-7BB2-8D0F8D4C1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9D756E-6433-1F67-5AEF-4CD7FE82F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80E73C-CD00-19CB-17E3-8595AC8C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FDD3F1-BDDE-6F7F-D194-82C3BC9F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A9BD7A-DED8-3586-2680-4A28CD1C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61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A950A-A74C-9575-9D6A-9EADC61B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59D5A-78FC-D31E-C1CA-71A0BC781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F8E70F-8EC5-583E-C867-A4993E668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0BBA2F-19B1-64CA-9330-1194DDF5A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28CB8A-273F-EDBE-01CA-51820D158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3B564A-D03C-50E6-E1EE-8945E2F6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25F36F-D49D-18CF-1C3E-3E466032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9818C6-C3CD-214F-15AE-4D6101F9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97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4D496-EFAC-204A-75EC-66DEBEF9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D87AB-538A-6096-5608-D7127579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A52B87-C217-5E61-B93A-1F42BFE7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66E911-BF87-4D4E-F5A4-06C72FBA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04A505-F2D3-FBA9-056C-1D556075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E6F148-288E-F533-3257-556F1D3A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DD6F1B-1522-ABF6-823B-E9367A8C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0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BE2AD-0566-B502-FC60-ED13CC11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9258D-0711-54FF-812B-1BD32355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9F149-687E-7BA3-4582-96121E403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6B63A-7369-6643-825F-10A94628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77E16-1DEC-0572-98FB-5A896EB4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080E2-F97A-FA82-50A0-0DDA2198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3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EACAD-4F00-A5C9-BA07-9829624B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708395-77A4-BB50-346E-C306409B0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FA5AC5-D64D-C584-BE01-B899A9F61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941D64-68EF-4679-20D1-BB961F7A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4D3284-A290-87D1-7A53-6E5A4B70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D06B0-6088-27CD-47BA-A943D0F2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718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BC3F8C-0860-40F6-1C38-E6EBA503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9DF56-235F-EB4C-C957-87EEEF4EE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CC495-5418-8E21-C4CE-4B03C9444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95341-952C-AF9D-502F-A688CAE4E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F2BAA-CFEE-1FA6-F388-008793ADD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91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8770" name="Picture 2" descr="1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0"/>
            <a:ext cx="9117013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1531.耶稣给你平安</dc:title>
  <dc:creator>Yihao Zhuo</dc:creator>
  <cp:lastModifiedBy>Yihao Zhuo</cp:lastModifiedBy>
  <cp:revision>1</cp:revision>
  <dcterms:created xsi:type="dcterms:W3CDTF">2024-03-10T22:44:22Z</dcterms:created>
  <dcterms:modified xsi:type="dcterms:W3CDTF">2024-03-10T22:44:22Z</dcterms:modified>
  <dc:description>
1531耶稣给你平安
这世界虽有苦难主耶稣是避风港湾
礼要给你要给你平安源源涌流不断
耶稣耶稣给你卫安耶稣给体真正平安
深深在你心里源源涌流不断哦耶稣给你平安</dc:description>
  <dc:subject>
1531ysgnpa
zsjsyknzyssbfgw
lygnygnpayyylbd
ysysgnwaysjtzzpa
ssznxlyyylbdoysgnpa</dc:subject>
  <cp:version>1.1</cp:version>
  <dc:language>zh-CN</dc:language>
  <cp:keywords>投影</cp:keywords>
  <cp:category>投影</cp:category>
  <cp:contentStatus>索引完成</cp:contentStatus>
</cp:coreProperties>
</file>