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CCC9-07A1-AB7B-6E8F-A7814CBD7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4A648-7644-CC16-D665-D628149F1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A3748-7F8B-DB26-C271-55C0E13E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8B87C-9F57-BEF2-DA58-AA8579C9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6E36-1389-48E7-E22A-DFBF61E0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2C96-9A83-1130-4A2B-53996B1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0BA6D-0616-DF4A-8D94-52D2A7A2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4C0D7-8F4A-A7CB-7DDF-9076EB3C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A6D8-04D9-F6DF-3BB8-30A55B90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C942-8D2D-9A15-F58B-8729A81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C0D36-3DCB-37CD-5048-1F685BE1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FDE37-F6CE-DFCB-3CD0-E1F4EBD1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A1001-1031-238E-6EA0-800E6F4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23B50-D050-3ADA-0287-32D31F6E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692C-CEE2-CFD2-3146-002A59DD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F45D-F5DD-2B81-611D-AA9FC67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E73C0-A4D1-DB73-C3AC-2E3EB07A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1B9F-73F2-F325-D7AE-19728437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CECC-650E-3623-EF6B-EDCF7B8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85A4-1254-7344-547E-EF86BFB0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8FA0-1726-7430-F256-5C543E51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4B784-CC79-E10F-F592-D5A28B62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8624A-FC68-D950-11EA-F2D1213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0CEDA-961D-23BE-FF9C-DC27104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E1A13-B8D7-27B6-13B8-33505881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C1DA-546A-CEE7-F82F-376C88CF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C4F99-189E-9986-9DEB-7143C814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C810-0264-816A-D9A5-6038E1FAF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59CC1-DB6D-9D3A-3829-CF72AADA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8C42A-443C-37EA-7E01-35CB292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58606-2F4A-7EFB-CD6C-AA48FB3F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04AE-9653-79CA-5814-C8D781DC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BC392-41B3-4DFF-4BB8-24D8D17A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86DF4-6682-B7F6-E4E4-146E0981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425AA-F76C-B54F-E511-D5B95BDC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CFA16-899F-3371-BFDC-04666E81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482D-A14D-C3A0-8C76-F7BE6027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5F5D0-4FD9-9882-8750-CEFD0EFA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B58CC-0273-9AEA-75E1-C4E6551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197E-ACFD-F861-4A19-781AE71D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6C72D-F76A-8FF0-2257-E34B3E19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E762E-2419-79CC-A169-FAEB172F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AB5D7-2B92-C835-F35A-9038B1E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8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26CB92-248E-18A2-1AEA-D4E94F7A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DABC4-0EA4-FF5C-5508-DF25E497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6FA1E-3772-F673-7439-3479B22A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4DBD-3B35-DDBA-210B-81767D70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E23EB-1C5E-60DB-BAE7-38AB133E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D8D12-D9FA-29F2-35AE-4592286D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65C7B-0B94-4E6D-523F-056EF8B9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CA309-76BD-8695-AE11-756889B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D5BCA-22E3-7EAD-3045-DD7F4E63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B099-0994-AF31-0550-71E485C4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68675-1D9E-7AE9-C849-450F1BC8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A3A72-3D75-F5E1-6272-B927F506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6A91A-65B7-EE58-8F8D-05D2E7F9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1EFF6-96B4-2FB5-D4A7-C4E56553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8C789-8B66-500B-D16A-FC1EEEB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086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A7567-23BA-6B68-EBE6-1CD4BB0D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F8C0C-0344-F302-CACB-1ABFDE66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6644-4A0F-B283-056D-6B16AD0F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A62EC-9884-0DE8-9F38-5B6EF1F9E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4313-74BB-B9C2-A25E-DFD7BBE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9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9794" name="Picture 2" descr="1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1532.耶和华拉法</dc:title>
  <dc:creator>Yihao Zhuo</dc:creator>
  <cp:lastModifiedBy>Yihao Zhuo</cp:lastModifiedBy>
  <cp:revision>1</cp:revision>
  <dcterms:created xsi:type="dcterms:W3CDTF">2024-03-10T22:44:27Z</dcterms:created>
  <dcterms:modified xsi:type="dcterms:W3CDTF">2024-03-10T22:44:27Z</dcterms:modified>
  <dc:description>
1532耶和华拉法
耶和华拉法拉法耶和华池要伸手救赎你耶和
华拉法天离地有多远池慈爱有多大池的
赦免医治存留到永远池赐美物使我心知足
社施冷悯使那心伤痛的人得医治礼的恩惠常在
地是拉法耶和华保护你一生到永远</dc:description>
  <dc:subject>
1532yhhlf
yhhlflfyhhcyssjsnyh
hlftldydyccayddcd
smyzcldyyccmwswxzz
sslmsnxstdrdyzldehcz
dslfyhhbhnysdyy</dc:subject>
  <cp:version>1.1</cp:version>
  <dc:language>zh-CN</dc:language>
  <cp:keywords>投影</cp:keywords>
  <cp:category>投影</cp:category>
  <cp:contentStatus>索引完成</cp:contentStatus>
</cp:coreProperties>
</file>