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B244-F6E3-82B4-873C-870889308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C87FD-0BEA-1645-955A-F523709F0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14B64-C1EC-82F8-6728-F1CE638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DC9E9-AC62-8B86-589F-301AE274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D7006-6AC1-0CF4-05F0-B79186E0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5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9E9D8-D3FD-01CA-89FD-B0ECBB82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DD006-10CF-F997-74C5-9E4B8736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D5105-2960-D20E-750D-5BA955D9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F6E78-184E-E9E5-E0B6-BC5D07A8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07F0E-BFED-DCB4-06A8-7A484A2E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2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30C13E-08E9-38F5-2F5D-DC7AAA065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5C2B4-56BF-71C9-929F-73E25970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6E721-1FD9-41D7-4EAF-FE385824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AC406-7791-A36F-C630-80D04E97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C38BB-F6BB-3452-6300-5672E4E7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8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864D1-7108-91A8-F781-8AEEE90B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F884B-92EA-AA0A-661B-6A90C8A8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A82D2-BB79-4956-46F6-DDC9676B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67F82-D2C3-91F2-C602-928330CB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017E2-5313-6A96-18E4-E2193531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3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33F9B-58C3-4E2E-816C-7E0CD5F9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751E7-1215-9609-53D8-D4636CF0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01831-524C-FBA7-2FF3-0BAC8072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ECA5A-7788-AE86-CED4-0054C35D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05595-B720-81A2-26B0-43A9572A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6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71961-D4E2-1BE7-0784-E1F425CC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DA743-3714-D94C-8B50-9065456FE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56853-22C9-77F8-1E7D-910E162CB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7444A-0CED-D846-3DE6-1F553CA0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3A769A-F86E-5D4E-4E8A-8F6107F1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6BDE7-4B64-670B-5948-6BF3CCBB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7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B8284-C328-44D4-3AE5-DEB51757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BD0C3-73E3-EFFF-3ECA-C18EE8B8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B8379-EF7D-F45C-E8B9-BD5637E83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1C95E-BCFE-3E51-7D23-09678623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4548E4-1F06-5119-3E68-7B60478F0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4F37AB-382D-74EE-4E10-8D36C7AA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747C4A-50A6-A014-4540-90C68BFA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DA46C-FD77-D9A9-A0E6-6263C2F4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5DC5B-852C-475F-95AF-E476C064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07BF52-46CE-CA68-B413-345B298C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E648F6-D713-80AF-8E70-82F33F22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72FF3-A073-8987-E90E-B7D38BEA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DFFA47-D50B-6E64-96AB-F858983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1D35B-1097-C39B-4918-F471DD8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DA305-55EF-1E47-F03B-B5054F25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0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D5254-1D14-FCDE-8B9D-757D3B0D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C1284-E65E-5772-3A50-8F2CC55D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3352B-69D7-F832-BEF0-802DD89CF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821B-C090-B5D1-BB10-DCE4D889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80E77C-C0E4-D345-A348-A0AD9887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7FD29-C896-5FE5-D2E3-9BCC66CA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7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6C74B-9BFB-1325-8690-005CB90E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7B2A4-7910-E3E4-6E98-2F7DA04AC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514DB-724C-2817-6722-51A61B7D9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0027E-9612-98E9-1E21-17F87FDF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0A1B92-E2C2-BA82-0D77-5318C85D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F0EE3-3D9D-2DDB-AC87-935FCCEC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196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08C598-088A-0BEF-A5CF-596150DC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05602-2C7A-A98A-0AB7-2AD84EA8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1805A-45BE-050B-8193-39E6065A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3D87C-B261-D580-F28F-B10C2AB37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68AD1-DE42-87C1-8940-8CC43F2FE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5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1842" name="Picture 2" descr="1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1534.主啊祢最美</dc:title>
  <dc:creator>Yihao Zhuo</dc:creator>
  <cp:lastModifiedBy>Yihao Zhuo</cp:lastModifiedBy>
  <cp:revision>1</cp:revision>
  <dcterms:created xsi:type="dcterms:W3CDTF">2024-03-10T22:44:35Z</dcterms:created>
  <dcterms:modified xsi:type="dcterms:W3CDTF">2024-03-10T22:44:35Z</dcterms:modified>
  <dc:description>
1534主啊祢取美</dc:description>
  <dc:subject>
1534zamqm</dc:subject>
  <cp:version>1.1</cp:version>
  <dc:language>zh-CN</dc:language>
  <cp:keywords>投影</cp:keywords>
  <cp:category>投影</cp:category>
  <cp:contentStatus>索引完成</cp:contentStatus>
</cp:coreProperties>
</file>