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DCB1C-8C62-CC24-EA80-5F3037674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D495D2-D65F-1A93-F2B0-731D2E87E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3E096-5B1E-2C56-05DC-59E32FC9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3A2-99CE-4994-82E6-0BC9F8EA07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EEDEB-7242-762E-E8A6-46413B8A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9E502-CA90-CFD9-9520-25EF11A8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F4A6-558E-47EC-AD44-FD2B7A1A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3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E3C76-88A9-807B-E76B-018B8FF9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DC9FD8-F2F7-A066-8CF3-4086FD756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2E6C3-9B8C-A8FF-8A22-675667EF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3A2-99CE-4994-82E6-0BC9F8EA07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9C561-C271-4D78-BEE2-A27037E3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3F1704-CF5B-3894-49E4-7CC54AE2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F4A6-558E-47EC-AD44-FD2B7A1A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9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6C7953-5D40-AD36-51E7-E20C205A4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257205-DA48-36F3-7F39-EF3BA0D7E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FDFF8-750B-FF32-81A3-EDC139DE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3A2-99CE-4994-82E6-0BC9F8EA07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0EAE9-EAAF-CE5F-80FE-1A0BA348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C5FA5-A1BA-A25D-386D-5FD8CD82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F4A6-558E-47EC-AD44-FD2B7A1A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5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FC4FF-AD6A-381A-9C9B-68AEBCC1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2F269-D15F-A693-5C17-03ACD5BA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8FC5F-B724-D5BA-74AF-02286798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3A2-99CE-4994-82E6-0BC9F8EA07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4D611-ADAF-5B48-BD54-87DFFEA0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87537-0D09-1E7C-6ECF-36341BC7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F4A6-558E-47EC-AD44-FD2B7A1A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14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BC23F-1A6D-F650-06B5-97326BCA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AEE9A0-7DB7-EFB6-4F33-3B3F77586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FDDE7-5F15-614F-0E22-8BB8B265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3A2-99CE-4994-82E6-0BC9F8EA07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B366E-1DF1-1561-B2DC-5B2966AF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8EC5C-9692-D8F6-3E69-75FD2C2C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F4A6-558E-47EC-AD44-FD2B7A1A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6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0AB74-04C5-E0E6-B46A-AB3C2B82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F94AE-9EFA-F06B-09D9-9FD7812E1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9538A9-65E2-290D-7320-7F181677B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06F95-5161-F254-5AD3-707452D8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3A2-99CE-4994-82E6-0BC9F8EA07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4FD10-F2B3-6F38-AF4C-5A7574B4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9BB0C9-70E9-5760-B027-298D24F7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F4A6-558E-47EC-AD44-FD2B7A1A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0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2FD5E-D0B2-A1CA-0840-AD5CF592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7AA09-4692-B409-35B8-4A5A07CC5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695687-364F-8AD9-DEED-22018140B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BE49AD-0782-B731-70C3-11989EC62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15ABD1-E763-0FE4-92F6-2CE129CFA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41D6CD-AC67-D4A7-B303-8F92CE98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3A2-99CE-4994-82E6-0BC9F8EA07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51328B-94B2-B62C-7A98-E2BD7A60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3E5BEA-A199-F0DF-E860-7640DD2B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F4A6-558E-47EC-AD44-FD2B7A1A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8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353A-9D59-CA8F-8BBD-218CD3B3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E37097-F4D8-E273-1E6A-517B59E3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3A2-99CE-4994-82E6-0BC9F8EA07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88BB19-9540-7DC7-E52C-3D044937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7E5878-8157-FB06-007E-3BF4AD35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F4A6-558E-47EC-AD44-FD2B7A1A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6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AC24FB-96C5-742D-D3B8-06489A34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3A2-99CE-4994-82E6-0BC9F8EA07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871D86-E662-F699-8A88-809B7317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DD2A38-B1DF-505A-1339-0B6645E9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F4A6-558E-47EC-AD44-FD2B7A1A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08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8A71B-EA4A-2193-D24F-12D6E7F3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37CF7-F70A-0F84-7447-C7563A923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2A720B-5DF3-61DF-452A-A0D06070A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999C84-B00A-5DD7-A608-D1DEC282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3A2-99CE-4994-82E6-0BC9F8EA07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BA3894-DE58-3C84-F6FB-CB4D4E0A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C139B5-83BC-7756-3D71-2FAE719B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F4A6-558E-47EC-AD44-FD2B7A1A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69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9C9D1-1BC9-5D1C-F2B7-66F059CE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3190C5-1254-6950-865C-B12C92F0E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9D32CC-7138-96F6-828A-638C4FBE0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21D72-464D-110F-BB14-0CD803EB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63A2-99CE-4994-82E6-0BC9F8EA07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290A3-2F3C-A6CE-B642-A4895E4F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2F54A9-3089-4731-D081-C27408AF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F4A6-558E-47EC-AD44-FD2B7A1A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65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1682F4-45A9-3E7D-8294-E4A3811E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555B2E-6C3A-E9AF-46D7-7991A53A2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7E72D-B587-A82D-B7D9-EE488045C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F63A2-99CE-4994-82E6-0BC9F8EA07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CCBB3-BD23-C07B-9C07-3CC634E76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58761-DE9C-58F8-AD7B-CA062311E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4F4A6-558E-47EC-AD44-FD2B7A1AA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6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2866" name="Picture 2" descr="15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1535.回想主恩</dc:title>
  <dc:creator>Yihao Zhuo</dc:creator>
  <cp:lastModifiedBy>Yihao Zhuo</cp:lastModifiedBy>
  <cp:revision>1</cp:revision>
  <dcterms:created xsi:type="dcterms:W3CDTF">2024-03-10T22:44:40Z</dcterms:created>
  <dcterms:modified xsi:type="dcterms:W3CDTF">2024-03-10T22:44:40Z</dcterms:modified>
  <dc:description>
1535口想主恩
回想主恩心便觉甘甜数算主爱有万语千言
灵程路上铺满主恩典疲乏干渴时主赐清泉
啊耶稣我怎能忘记，怎能忘记祢奇妙的拣选
啊耶稣我怎能忘记怎能忘记祢浩瀚的恩典</dc:description>
  <dc:subject>
1535kxze
hxzexbjgtsszaywyqy
lclspmzedpfgkszcqq
ayswznwj，znwjmqmdjx
ayswznwjznwjmhhded</dc:subject>
  <cp:version>1.1</cp:version>
  <dc:language>zh-CN</dc:language>
  <cp:keywords>投影</cp:keywords>
  <cp:category>投影</cp:category>
  <cp:contentStatus>索引完成</cp:contentStatus>
</cp:coreProperties>
</file>