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8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660D0F-7630-8EEF-4E70-EAAED09B7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B4910F-0859-0A69-E40F-003C43855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2CFF2B-08F1-C481-266A-22879EC2F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DDCF-2A96-4366-AD48-95E3E05841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DF733E-2536-BFF5-304B-8D5A377A8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24B859-8B22-0F47-7981-42C944AA0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E1AB-8E7B-4151-ABBD-1002902AA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300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2D03B-A7CD-DE54-1AD6-968265FB5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63EB00-C3DB-6D78-E873-D14828D68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EAB4C5-E9B2-574A-4EBE-3D6346BFB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DDCF-2A96-4366-AD48-95E3E05841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48DE15-C6F7-583D-AC7A-4D9234AB9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F600CA-B720-1B22-5289-6C7B38DD6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E1AB-8E7B-4151-ABBD-1002902AA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9BF923A-FEE2-F56D-73C3-4018D83E61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169A43-431E-EDC1-2AB6-18E0B39FA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EC0BC9-6E5D-9BA1-32FA-CA6713783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DDCF-2A96-4366-AD48-95E3E05841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88470B-2E0D-60F6-E9D0-0DB30454D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3B689E-9EBE-4941-6431-C8E02AEBD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E1AB-8E7B-4151-ABBD-1002902AA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191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280C38-7103-F9AA-1586-1F821A080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FF5856-DCBD-6754-CA08-1F76A023F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4D8D01-9140-99DE-5686-DF0ED6E56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DDCF-2A96-4366-AD48-95E3E05841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507741-606C-48AA-B232-F7C1E52BF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CFA7C8-E533-A697-2473-431D2FCE3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E1AB-8E7B-4151-ABBD-1002902AA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812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FDB955-575E-F3C6-DDEB-BCDAE6649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1970A1-D098-62BB-4818-B6BD080EE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13A4F4-ADB5-49A5-5BD6-FF313D06E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DDCF-2A96-4366-AD48-95E3E05841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DC0E7B-78AE-4788-376E-BF0BBC1F7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97E956-18B6-5D29-5BF8-2ADE0C27B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E1AB-8E7B-4151-ABBD-1002902AA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48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CE6C5-3A74-BBEF-71A1-084CC9A72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8B8B69-B80F-96AC-4994-575BC4B6B6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C61454-E14F-61BB-44B4-71705F6BC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705007-E702-96A8-D1C0-8D4F94E67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DDCF-2A96-4366-AD48-95E3E05841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8A8F0C-FEFC-46D5-36EA-29D304911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49FB0E-D778-7AEA-7726-919ADD294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E1AB-8E7B-4151-ABBD-1002902AA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092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F561E-6C3A-0122-8282-7DEF78F0D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3C86D8-34D1-2751-2950-F86F1A978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E0DA79-C722-B986-0C16-5A931E5BA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2C9E44-8631-9111-37B4-AE81F98CB6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007F59-4803-9D8A-C7D3-931794B3B4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B28B9E-BC73-C75E-08BE-1F9D1CE3D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DDCF-2A96-4366-AD48-95E3E05841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D3CB18-561D-DD43-53C2-BEB8BBB82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C47ADE-2FBD-421B-CB82-40D306669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E1AB-8E7B-4151-ABBD-1002902AA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36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1C9CF4-ED78-1995-4AEC-DD9391EB2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FBB261-E4ED-CCE4-D012-2E0E0B075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DDCF-2A96-4366-AD48-95E3E05841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2E94E3-3D24-9230-BB12-15F625514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7F0B2D-B38A-2738-B215-8639B7CA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E1AB-8E7B-4151-ABBD-1002902AA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117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9E616E-C6D6-1717-3D3B-BDE3964F4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DDCF-2A96-4366-AD48-95E3E05841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B02C6C-A95D-D5A5-D8B7-8449E1253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2E8F00-41AD-4092-DDC0-EC6DC230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E1AB-8E7B-4151-ABBD-1002902AA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120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2C9A70-1E6B-EB91-B411-309B6DA40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DC0349-AB1D-526E-AA4E-0982DBED6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B21F66-977B-3092-C58C-F76CB1AFA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C6F9AB-AB35-5A3A-3BD4-5A9747BB1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DDCF-2A96-4366-AD48-95E3E05841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32EAD7-6A5B-02CF-66A9-8B67862A7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7F4684-FF20-52FA-E8C5-6C4AFB7B7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E1AB-8E7B-4151-ABBD-1002902AA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218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6DB68-29FF-5D0D-921E-B9A60A112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842B162-5146-C3A1-064F-A5FEFCAF5D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1BBA40-C2B3-68D2-5ECD-ECBC8CA42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45EB40-63DE-D765-124A-A1E490488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DDCF-2A96-4366-AD48-95E3E05841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49A3CA-FE48-510C-5EC9-1C9BD6B31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F57441-AD57-7ECE-880F-138DD3033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E1AB-8E7B-4151-ABBD-1002902AA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96416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4C00307-5E7F-40C6-1192-6A2CD316C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1B1616-5744-35C8-2168-D4069DBBE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6E018B-6BC2-CE99-7345-75EBC3B5B6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1DDCF-2A96-4366-AD48-95E3E05841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7DFFC5-A7A2-D2CD-1CEB-F13FC9A687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7D8555-8811-47EB-F047-F2E30BA634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AE1AB-8E7B-4151-ABBD-1002902AA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258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7986" name="Picture 2" descr="15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45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79011" name="Picture 3" descr="154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88"/>
            <a:ext cx="9145588" cy="652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79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1540.耶和华的膀臂环</dc:title>
  <dc:creator>Yihao Zhuo</dc:creator>
  <cp:lastModifiedBy>Yihao Zhuo</cp:lastModifiedBy>
  <cp:revision>1</cp:revision>
  <dcterms:created xsi:type="dcterms:W3CDTF">2024-03-10T22:45:02Z</dcterms:created>
  <dcterms:modified xsi:type="dcterms:W3CDTF">2024-03-10T22:45:02Z</dcterms:modified>
  <dc:description>
1540耶和华的膀臂环绕我
当有危难临到我面前，如漫漫长夜无尽无边，
何处能寻找到生命亮光伴我度过每个明天
虽遇仇敌围困我眼前如涛涛大水漫过胸间，
耶和华的膀臂环绕着我，救我脱离死亡的深渊
1540耶和华的膀臂环绕我
池擦干我不住的泪水，池抚平我伤痛的心田，池是
我的力量我的避难所我要一生赞美称颂礼万万年
我的过犯礼不再记念我虽软弱礼能力加添，
耶和华的膀臂环绕着我，社的慈爱长存到永远</dc:description>
  <dc:subject>
1540yhhdbbhrw
dywnldwmq，rmmcywjwb，
hcnxzdsmlgbwdgmgmt
sycdwkwyqrttdsmgxj，
yhhdbbhrzw，jwtlswdsy
1540yhhdbbhrw
ccgwbzdls，cfpwstdxt，cs
wdllwdbnswyyszmcslwwn
wdgflbzjnwsrrlnljt，
yhhdbbhrzw，sdcaccdyy</dc:subject>
  <cp:version>1.1</cp:version>
  <dc:language>zh-CN</dc:language>
  <cp:keywords>投影</cp:keywords>
  <cp:category>投影</cp:category>
  <cp:contentStatus>索引完成</cp:contentStatus>
</cp:coreProperties>
</file>