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184C3-27A4-1B94-B67A-3FA6AE89D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CF9C55-8DA1-388F-6D07-4681EE57F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61501-9A8F-BE91-3BE0-C3EB3A09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029E1-8B21-4ABC-0935-FFA41BB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F158C-EDB7-34F2-373D-0373DDF3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92F61-DF41-56B7-989A-28F8CB18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914BD4-2D35-A4D9-ED5B-F56FF6225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02609-7972-EF78-F790-B5316226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E8F53-C9C4-F0C2-5E7F-B667CB1D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3FD58-2E30-B9AF-4957-1C8F2A6D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3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ADD19F-2A1A-B4C9-45A2-5E6A73764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3CEAE9-2FED-B6FF-0C32-E212009E1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3AE7D-BF5C-7657-0629-FA2FE361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15C9E-314C-194C-B43C-814E66B3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51148-0298-3005-ECB1-6EA10747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4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3B988-24B8-16EF-0437-D4AE90DD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5984E-68B7-3D97-98A3-2CF80B81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9FCE1-CF72-10D8-C812-668BA8AE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CBD6B-CCAC-85C2-35B3-448AF4E0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E9C3C-1C08-6F42-712B-110E989B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4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006BB-AFAD-CAB9-FCFB-221AD44F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11FA77-1F21-6110-971A-B155F721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1085E-0C4E-B323-4E1E-774ECBFF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C355E-3380-7188-7C7A-8167FDA5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C4079-EF07-B0AF-BF41-BF6F71D7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74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C74B8-42D9-7C85-AC9E-D6E4F478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A92B6-F908-6E45-8A8A-73206B0B2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291DE8-487E-BC97-806B-478508EA2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BB50E-B1CD-A8D7-4848-29A203F8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1A893-15EF-91DC-BBD8-1E6FA6F8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DB1D32-0F11-48DB-D58E-7D2BD04C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C3C92-1D67-F902-27BB-F4B8BEE8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D8F49-7A3B-93DF-93DA-3661F348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849CD-A585-8A74-A886-A9A36E420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F88F75-5979-06A9-9F16-F21186176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3F1EF7-E7A7-B3F9-01FA-1A9C7DCF1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E1939A-5C9D-16D9-F034-DC62E080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487ACA-DBF4-66A6-8912-196FB57F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8F3707-6B6A-B235-42EA-C4379933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7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53656-99C6-EF4A-8DA6-197F4FD9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FD8860-BBC2-4BE9-B642-1500288D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771815-B8F7-9570-C7D8-6CBCE8B7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A689C5-77B1-9CCF-59AA-FB9D0DC2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7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69C970-B47C-5F48-2CEC-9434E361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9899DA-AE4E-4123-3268-3314706B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525387-C49B-7BD7-58BA-B3BB2A3D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78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E3272-9B3F-31D9-A0E7-03068283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5A604-6B57-F882-C670-826089697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F8D58A-95FA-6BEE-80F9-EF3783392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BCA20-EA8D-6804-005D-70E90897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85D63-96EF-94FA-C54A-37F3C314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65F963-3C23-3976-04E8-D9BED2C2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3BBDA-6A6F-19B2-E0F6-B6115A17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147C34-2259-DF06-70A3-B8AF64C90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BE147C-C48B-8AD1-1BB2-43C164626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C4D21-3C67-BD1A-BC30-D807A05E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CA75E-713F-A8CC-31A0-14C8B721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CEFA8-AFE8-4849-60AA-E96A4BD1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447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072BA-F27B-DA2D-7EEA-17836538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7EB57-DD62-0228-98F5-1D388DA6A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5D768-ADE7-8C0F-6B78-035D6F327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04ADE-2602-386E-180B-D33A92AD6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1EF61-21BB-1AE3-A6C1-2B94613BD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25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9010" name="Picture 2" descr="15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0"/>
            <a:ext cx="912495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1541.祢坐着为王</dc:title>
  <dc:creator>Yihao Zhuo</dc:creator>
  <cp:lastModifiedBy>Yihao Zhuo</cp:lastModifiedBy>
  <cp:revision>1</cp:revision>
  <dcterms:created xsi:type="dcterms:W3CDTF">2024-03-10T22:45:06Z</dcterms:created>
  <dcterms:modified xsi:type="dcterms:W3CDTF">2024-03-10T22:45:06Z</dcterms:modified>
  <dc:description>
1541祢坐着为王司
主耶和华满有铃悯和恩典我投靠在称翅膀荫下，
当我回转一宿虽然有哭泣早晨必欢呼喜乐
祢坐着为王到永永远远，虽洪水翻腾我坚定仰望祢，
栋坐着为王垂听我呼求，使我灵苏醒有复活的生命</dc:description>
  <dc:subject>
1541mzzwws
zyhhmylmhedwtkzccbyx，
dwhzyxsrykqzcbhhxl
mzzwwdyyyy，shsftwjdywm，
dzzwwctwhq，swlsxyfhdsm</dc:subject>
  <cp:version>1.1</cp:version>
  <dc:language>zh-CN</dc:language>
  <cp:keywords>投影</cp:keywords>
  <cp:category>投影</cp:category>
  <cp:contentStatus>索引完成</cp:contentStatus>
</cp:coreProperties>
</file>