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9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A83DA6-3AF6-706B-E4BF-F40CB0E018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6ACB2C-C867-6EAC-BA94-5C56AF48E9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68F8FB-8518-0EA3-6FAF-32377D3DC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E13EE-C1CA-412B-AFB0-2D955F2592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618DE-9240-5B52-BD26-CA4219139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83A0D9-9A58-8D80-2040-0C428128D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7E5F4-C9BE-48B4-B5CB-FE6D462EE9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807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44F0CF-0471-35E4-F5D5-FFEE52A87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CF68C7-F757-608C-CD09-ABD5B4E81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CB775E-4F27-95A8-A2BA-D07B4F017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E13EE-C1CA-412B-AFB0-2D955F2592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AF76DA-0348-27F1-2F08-64AC56481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6F4F91-E3B8-679E-4F66-1FA826CE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7E5F4-C9BE-48B4-B5CB-FE6D462EE9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687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B013BB-05ED-7029-0DD9-736754EB6F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931C05-7CFB-1692-4A17-9007D9563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1ACAC1-CF82-7721-3D54-2D676AFBB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E13EE-C1CA-412B-AFB0-2D955F2592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62F694-0AF5-FB00-FD5C-77FDDD1C3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9C26AB-6993-6FE3-B373-D895EDE88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7E5F4-C9BE-48B4-B5CB-FE6D462EE9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205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7E597A-8093-9E05-35CC-C6752D44F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B9A24A-5022-3B7A-1F07-69D835F01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2E08C7-2166-8672-4D4D-C87CA967F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E13EE-C1CA-412B-AFB0-2D955F2592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45DB3A-3B6B-3B7E-22C1-439CB63AD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1BEE56-19A2-CFD3-0B5D-F2E7BB711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7E5F4-C9BE-48B4-B5CB-FE6D462EE9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37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89A8B9-BF02-E549-8A3E-3653769CB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B94DAB-514D-6A6C-48C0-433C8816D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9A6A15-741B-3898-1313-B856511C9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E13EE-C1CA-412B-AFB0-2D955F2592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DC453D-3540-6CA2-77DB-00DD3E05D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F46996-18D0-7A0E-717A-F0D35901C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7E5F4-C9BE-48B4-B5CB-FE6D462EE9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628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41B598-B606-5BC6-42B9-67141304C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87E567-67EB-016D-7C2F-1DFF0826C7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02B25F-CCA3-233D-92F5-3ED5744EE4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9DAD19-C554-16C9-1A51-8C89B59FE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E13EE-C1CA-412B-AFB0-2D955F2592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101E89-F345-7FC6-7285-21495C39C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DF741D-2AA9-9085-FD70-03A5AB71B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7E5F4-C9BE-48B4-B5CB-FE6D462EE9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646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470CD-6E65-FF0B-C6A5-1CD45EC54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5665F6-6A26-344B-361D-20BCE4FFD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F99935-C87E-3620-F8D4-A450E6507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C52B993-3851-208C-07F9-42C9F34104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1471CC7-8C6D-E2D4-C0A9-9EF850A6CA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8969F53-497B-1B01-7957-1B8E24EC1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E13EE-C1CA-412B-AFB0-2D955F2592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7EFBDE2-8CAC-F66D-EE63-90B0C5130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212D79-806B-A117-EF12-D88E4C56A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7E5F4-C9BE-48B4-B5CB-FE6D462EE9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028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29CA05-5F9C-ED25-D0D4-EBCEAA94B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B24E22-BF7E-A1AA-F022-52B7AE1DD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E13EE-C1CA-412B-AFB0-2D955F2592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4AB635-60D0-1423-6EC1-B0D900B2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83C1BF-2BC1-0C19-7D65-E111E328C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7E5F4-C9BE-48B4-B5CB-FE6D462EE9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034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B246885-3E5F-DC22-153F-16EA30064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E13EE-C1CA-412B-AFB0-2D955F2592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CB69B8-5C99-B6FA-18E3-63D4C730D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470C76-68AB-317E-B54C-BDBAC19B2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7E5F4-C9BE-48B4-B5CB-FE6D462EE9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776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392979-4B64-FA69-DC26-098BDCC53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9D5302-4437-9612-40A6-5F1E3A0E7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081151-9355-35D5-0B92-FF4F1FD540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2CCA3A-77F4-97D4-DC85-18F3E1537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E13EE-C1CA-412B-AFB0-2D955F2592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EBB589-09F8-1AE2-E217-C31D89A8A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8AD88B-58E2-E729-B9CF-240C5C05A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7E5F4-C9BE-48B4-B5CB-FE6D462EE9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386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41D363-AF8D-058B-C596-C953184B7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D273D77-974B-68EB-6933-4C7BD31E20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EAC1B5-BF12-9887-641F-7F2E86A14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5C41C3-02A5-3659-6013-FE20831AC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E13EE-C1CA-412B-AFB0-2D955F2592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3D69BC-E27C-BC04-B95F-C1E9F4C6E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1CB65E-2EAF-5771-2428-8C79E810F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7E5F4-C9BE-48B4-B5CB-FE6D462EE9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78058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1FD353-DE17-1FD4-3D8E-064EEB01A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F1E8A5-6E73-52C1-F8E6-7B5CB5661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AC6568-FC4E-459F-DBCF-D4A80D8A72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E13EE-C1CA-412B-AFB0-2D955F2592E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FF93DE-F927-5248-F893-9F091874EB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65A4C7-97E4-1BC2-2556-A0F7C6A23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7E5F4-C9BE-48B4-B5CB-FE6D462EE9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756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0034" name="Picture 2" descr="15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1542.上好的福份</dc:title>
  <dc:creator>Yihao Zhuo</dc:creator>
  <cp:lastModifiedBy>Yihao Zhuo</cp:lastModifiedBy>
  <cp:revision>1</cp:revision>
  <dcterms:created xsi:type="dcterms:W3CDTF">2024-03-10T22:45:11Z</dcterms:created>
  <dcterms:modified xsi:type="dcterms:W3CDTF">2024-03-10T22:45:11Z</dcterms:modified>
  <dc:description>
1542上好的福份
谁不想过幸福的生活谁不想有喜乐的人生，
谁不向往美好的未来，谁不梦寐永存的生命
罗尖集我到然套精商救布茶
多少年多少代我们寻求我们思索
只有到祢的怀抱里才能得到这上好的福份
才能得到这上好的福份</dc:description>
  <dc:subject>
1542shdff
sbxgxfdshsbxyxldrs，
sbxwmhdwl，sbmmycdsm
ljjwdrtjsjbc
dsndsdwmxqwmss
zydmdhblcnddzshdff
cnddzshdff</dc:subject>
  <cp:version>1.1</cp:version>
  <dc:language>zh-CN</dc:language>
  <cp:keywords>投影</cp:keywords>
  <cp:category>投影</cp:category>
  <cp:contentStatus>索引完成</cp:contentStatus>
</cp:coreProperties>
</file>