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9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958E9-A54A-AA70-1095-46B624374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05DD56-2D82-FAD9-0594-F8842149B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AE0F08-A8CC-8CEC-D3DB-55EFF9BB0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774-19A9-4E0A-BBC0-B297D1DBF7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0A403E-57D3-AC26-19B2-55C914E72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C0270B-BAC5-5B17-C60E-73080284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21FB-4C4D-4F2E-B54A-CCCC9835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51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3BF72-31E1-0222-4081-42962A001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CBA5C8-422F-B51E-B833-2C2003D39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A12CAB-411F-1AFF-7CFD-D0C9E87A1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774-19A9-4E0A-BBC0-B297D1DBF7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C118F7-E260-301D-2882-9C701EDE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695654-5230-757E-EC08-E10B206D1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21FB-4C4D-4F2E-B54A-CCCC9835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03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982A4B-58E7-B9E8-CBE5-985643B26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75665F-6039-612B-D8D8-36A01A3EA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DD1E3A-8CDF-8911-BE48-C9F9759E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774-19A9-4E0A-BBC0-B297D1DBF7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7989A1-A1E5-A28F-425A-F0B8DD49F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4DD298-083B-CB5C-CACB-8F0C71E3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21FB-4C4D-4F2E-B54A-CCCC9835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01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E989A-1F62-BE80-2875-D494CEE61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42D67-04CE-0CEC-97A5-A7796B165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6AE1B-F729-4402-EFDE-EAC3B8192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774-19A9-4E0A-BBC0-B297D1DBF7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806950-558F-DD54-F5F3-41452D63E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E6FABF-E1B1-4B7B-4CB5-0EE0E745F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21FB-4C4D-4F2E-B54A-CCCC9835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16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3DC2B-5870-7F15-BC1E-A7E2C6DDA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F0FBD3-7F18-9472-9208-F408D8BDD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B02447-E4C0-253F-8A65-6FACDE219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774-19A9-4E0A-BBC0-B297D1DBF7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7F926-E0D4-2FC8-D541-A8A64C53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B0CEFF-A26A-DE7C-5076-BCC14098E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21FB-4C4D-4F2E-B54A-CCCC9835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563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937EC-705B-5A76-D9C6-06E41D042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AD69FF-5F01-5D01-3F6F-A5712288A0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4A5576-9B59-C6F4-3F81-8389AAB6D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9B4352-7EC6-4EFD-983F-72B8337E2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774-19A9-4E0A-BBC0-B297D1DBF7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109B7F-55C7-D415-BD81-FE5EC0BC2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BF110A-810D-B9C6-7D50-FD0A15C0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21FB-4C4D-4F2E-B54A-CCCC9835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92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C038A-A3D6-BF01-A673-FA3C64DDA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BAA87C-1E2C-80F1-533B-C06C4F464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78A053-F0A1-FC86-641E-3C0E87984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70A252-F938-7F03-92EF-D470E5083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753D69-CD33-3872-6763-337B2DEBC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D0AF47-9526-98FB-D906-FA709814A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774-19A9-4E0A-BBC0-B297D1DBF7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26075E-BD0E-3BAB-6377-71A31ADFE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DE7603-37FB-6A58-9819-BD2BBBDE7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21FB-4C4D-4F2E-B54A-CCCC9835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79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E9B65-8984-0A70-53F4-54A4867FB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F5F001-CBFB-B8F2-57D3-5A0665FA2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774-19A9-4E0A-BBC0-B297D1DBF7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9EC35F-0F14-41CC-9B4E-8761E993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B7F64A-6C64-C173-A501-590D674D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21FB-4C4D-4F2E-B54A-CCCC9835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06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D318D8-9198-4670-F308-0378918BD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774-19A9-4E0A-BBC0-B297D1DBF7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DF86E8-2CE1-16A4-4A8C-EBFB91FD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EFD801-57B8-2B6D-D6EC-46872E0E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21FB-4C4D-4F2E-B54A-CCCC9835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62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B7EEA-7B5F-D424-2045-E26CE25C2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462AEC-9CAE-55DB-36AE-1C890C18B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5E672D-6C80-E874-4075-E4EB6E37E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3A1B6E-D640-3C6B-931C-50C4FFAAC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774-19A9-4E0A-BBC0-B297D1DBF7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DDFE01-1BD8-020B-425F-8A2447B6C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433070-042E-7871-A101-9C565F7E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21FB-4C4D-4F2E-B54A-CCCC9835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966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E1AFA-FA27-D2E1-BB0A-57123AE4D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808A47-B56A-C08F-DD89-D7269805D1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FAA556-B1E5-E9DF-AB09-11E18F4DB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50B18C-C46D-80A2-FD0F-E04863AA8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774-19A9-4E0A-BBC0-B297D1DBF7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F1172E-0599-207A-31AA-7D9647C66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D2C097-2B92-D47E-01F1-950B042E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21FB-4C4D-4F2E-B54A-CCCC9835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53355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FFFA7E-2271-1C14-909A-CA72753FB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569A9A-908E-75DF-BC73-AAF94E282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78D4A8-49F5-9C39-141F-34CC8FFFA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A6774-19A9-4E0A-BBC0-B297D1DBF7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3F0321-EDCF-9948-494B-94182C3D5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5C64C1-0C97-759B-733E-B3FC6E9CA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321FB-4C4D-4F2E-B54A-CCCC9835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695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1058" name="Picture 2" descr="15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0"/>
            <a:ext cx="9053512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1543.世界美丽非常</dc:title>
  <dc:creator>Yihao Zhuo</dc:creator>
  <cp:lastModifiedBy>Yihao Zhuo</cp:lastModifiedBy>
  <cp:revision>1</cp:revision>
  <dcterms:created xsi:type="dcterms:W3CDTF">2024-03-10T22:45:15Z</dcterms:created>
  <dcterms:modified xsi:type="dcterms:W3CDTF">2024-03-10T22:45:15Z</dcterms:modified>
  <dc:description>
1543世界美丽非常
登性置黎龙夏背楼慕大拌型柴蒸唐花：
殊不知昙花夜绽放只留下一抹苦涩的芳香这世
却不知世界原是短暂·有一天将如烟云消散
走出世界好好看一看，还有一种生命叫永远，
沧海桑日不停在变幻，主的爱从古至今依然
走出自己好好想想，哪里才有真正的平安，
接受耶稣是唯盼望让心灵不再空迷惘</dc:description>
  <dc:subject>
1543sjmlfc
dxzllxblmdbxczth：
sbzthyzfzlxymksdfxzs
qbzsjysdz·yytjryyxs
zcsjhhkyk，hyyzsmjyy，
chsrbtzbh，zdacgzjyr
zczjhhxx，nlcyzzdpa，
jsysswpwrxlbzkmw</dc:subject>
  <cp:version>1.1</cp:version>
  <dc:language>zh-CN</dc:language>
  <cp:keywords>投影</cp:keywords>
  <cp:category>投影</cp:category>
  <cp:contentStatus>索引完成</cp:contentStatus>
</cp:coreProperties>
</file>