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4BDD1-1030-7AA1-10E9-1B912875C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ED7231-4001-2ED4-FBE0-E00F85144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CA84A-2F67-FE49-719C-9F449890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4992A-B811-938D-901E-CEA8AC82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D8829-371B-89B0-71EB-FCEE2C2E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1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83796-410E-84C7-4054-22ED70D6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FDE6F1-F590-0EE0-92C8-6F8BE1032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777B8-0ADC-D587-891E-A221DADE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BD818-1D0A-586A-3295-16D89426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91BE2-632D-FC22-C8DD-C8198C30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0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7E1FDA-6F91-DC65-04D8-A4E6D6CE2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4356A2-74A5-E632-1337-1C3F3E153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33D6C-CDAD-49EA-F4CF-A73FF270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AF22D-B4FD-9009-AC2A-D26F5A3C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ACDAE-AF09-2A86-2A2C-4A33B59F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17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5D3FB-F8C0-5242-6E29-3CEE07CD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8D7F2-9844-C107-0DD1-5977A929C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F324A-848D-836C-008D-2DF9F147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2362E-0A8F-EFED-8977-7EF1B72E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29A51-7B0F-1FFC-9A4C-449A176A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1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266FB-41C7-4A2A-A79C-52D392FC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7CCEA-56DA-9AEA-80E8-F476A18D4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46B08-396F-535B-CC95-0838C01E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76B68-1B71-72D4-10C2-021FC216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EF92E-A028-17EF-2287-73911407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7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61D25-B234-6551-23A4-7C20E7DC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A64BB-299D-0128-CC2E-E98A5B98E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76E8AC-262A-6DEA-966D-B8C3FD979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7AC61-61F8-3292-FD57-6FF84418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CDDB98-CB6C-D5F8-3B1E-2B30D6FB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A0B810-4EC7-4940-6F46-F9257ECB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3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23262-09C6-6668-1FF3-A411FA5C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A93A1B-C574-CCBE-994C-87E87185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C469C-639C-4719-1B05-CB5BEB01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897F6B-1DEC-19B3-85DF-BA5E63761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F4E953-4C98-3E2C-E16F-74F1A2D10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58D550-A9BE-9E5E-0B27-8BDFCB14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98590A-0D30-4062-C005-1B6B4C82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4A74D-73D5-1017-1A74-0C9CDCE2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4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1A277-887E-A95C-C589-B47AC662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36BDC5-8544-6050-5650-276A4CC6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7ED930-6F8F-3CC7-03E0-3A36D008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B9B724-329F-5435-206E-CE9F7DED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1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017AE2-8E56-FD01-B084-3F0DDDDE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A2F2EE-3F20-C20C-E683-38F9A28E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67E544-FF8D-699E-F53D-BE13B404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4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7219F-4DA2-514F-BF07-C3B76223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5B2EA-011E-35E6-7165-7871985EF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55D441-FDE3-4FB9-641D-80A3C0CA7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DED6E8-F69D-BCC7-F5FA-F014EF94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AA44C2-CE1A-C272-60AA-00CDCE37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E45CA7-0913-AD86-D919-E541523D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3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81B6-EF57-8599-D82B-2A601072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B70BBB-F2BB-98E1-D7D5-17D328FE8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29F065-DB78-7040-6EC2-1A62F5CDB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CB27D0-D934-5EFC-5D8C-9BBE344C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16433-6CFA-3E37-BBC5-9CDAF5A7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8B28DC-BA1B-BF1C-85DB-4AC531C8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401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54DB42-7A8C-0E41-B8AD-514D5CB4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0F2E77-DA90-B584-1FD7-471B17B7B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1FBB9-0543-BEF4-AC78-013674D2B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256B8-6353-8495-A4D1-A02D7192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28CEA-C662-EF3B-64D4-EB944D639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8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2082" name="Picture 2" descr="15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1544.空谷的回音</dc:title>
  <dc:creator>Yihao Zhuo</dc:creator>
  <cp:lastModifiedBy>Yihao Zhuo</cp:lastModifiedBy>
  <cp:revision>1</cp:revision>
  <dcterms:created xsi:type="dcterms:W3CDTF">2024-03-10T22:45:19Z</dcterms:created>
  <dcterms:modified xsi:type="dcterms:W3CDTF">2024-03-10T22:45:19Z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