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E7E3D-F427-6837-304C-73B3FEEE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0428D-0A2C-361C-4386-88BB7AF35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CC869-3D60-4E49-537B-DD01FD10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10C5F-3071-A155-FF73-4CA9BD2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C290C-81D8-68DE-FDBD-F4DF035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2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A7DFD-FB60-1A40-EEDA-00B57100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70ABD-847A-6F6E-01C3-769D7B10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F3D65-C770-97B5-C12D-D3737C3E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A95B2-AACC-BCFE-98B5-4DF22872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C947A-E511-8FC8-1A57-FFBA14A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9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7C968-B4C8-BEFC-D739-DE134B14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DC9D7-29B6-84F3-C762-A0B3B2CF4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769C8-D567-54C2-EDCA-8F9C0D7E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5132E-C36F-95C9-548F-93B4F95D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9397B-535D-252B-C5A7-58EEAB4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C6CB-C5B9-665A-2CBA-14D46DB2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74F09-666A-C3CB-BACB-36C480EF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74D5-3EF7-4CCE-7E86-03BC107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9BC84-C218-6570-65CA-1F78902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B4C19-67C1-1343-FBB0-23D8F7A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CFAC7-DA46-BB6C-1FCD-066FCC5C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8A228-70E2-C1E4-A6AA-4FD16A9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FC6C9-3AB3-A3E0-F76A-4FDB22FF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982DE-5C15-E870-83B6-5DACC28E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C3D9A-F0EB-50FC-69E9-6BD7492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99DE-2022-AC95-B9A0-F42E8D8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840B4-A9E8-F6BC-E47B-7B1A65478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CF1C-E007-BF82-52AE-FB994F04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0B9E-52DD-6285-3173-06B71DD3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83B55-7A41-45C7-7B82-C756432E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C6A9E-D511-1290-34D9-262D7C20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6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3106F-40CE-36D3-A102-3459BE7F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A0B4-928E-8E00-17B2-86EEB71A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7963B-451D-DE10-E8C8-65AC7A12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815DD9-429F-7905-3ECF-559879B3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01309-7916-1A61-5BCE-0BCE27118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F59665-38CA-CFCC-C984-2A6E4710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42DBA-3CBB-0B01-A603-DE2B5A61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4B4D0-7F6A-847A-40A3-5435036A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1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8FDB-C86E-6C3D-51D6-58850714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310CC-022B-1731-1E1F-4078BD46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9F3B8-03B9-0CB6-993A-AA86678B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48AD5-50DB-5181-8001-6CDCED4E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7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C7A98-B22C-25E3-8AE9-AD8C8AD3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B4C94-5119-0F8D-5438-E8405EA0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E1FD1-A362-D2DC-D0A8-2B287E2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22C7-D460-293E-2998-AF36E70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F37E7-451D-5DFD-EA64-4708AB0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551D1-A88A-B7C7-B5E8-1672141F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19717-21F6-F58B-24EA-BC8B12C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579CD-1689-20A2-2A29-9053EE6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974AA-8819-F5CE-1818-8475C49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07E3-7A94-BDF1-E946-551FD902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BB7877-48F8-EB01-3836-2A0A2C475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BA2D4-C08F-E808-9B43-85134EBB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D7748-F2CB-619F-DCE1-F3D6F6E4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1DEC8-9F5B-7C34-410E-51F5291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D3189-49B6-973C-18C7-77CBDCE7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14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3135AF-13FD-4162-E8FB-574458D0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04732-5704-215A-2B07-B4B02043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E6EC2-6EAC-0B6D-8338-6A1FCAA12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B7A29-5476-067A-FF48-7798AB25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1B765-EACF-05B6-F980-B6404998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106" name="Picture 2" descr="1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1545.回到耶稣身边来</dc:title>
  <dc:creator>Yihao Zhuo</dc:creator>
  <cp:lastModifiedBy>Yihao Zhuo</cp:lastModifiedBy>
  <cp:revision>1</cp:revision>
  <dcterms:created xsi:type="dcterms:W3CDTF">2024-03-10T22:45:23Z</dcterms:created>
  <dcterms:modified xsi:type="dcterms:W3CDTF">2024-03-10T22:45:23Z</dcterms:modified>
  <dc:description>
1545回到耶稣身边来
1徘徊在罪的海里疲倦的我不知去处，
2你的罪虽如朱红主血洗净如白雪
3为了救出世上人成肉身来到尘世，
4在这个十字架上，流尽了宝贵的血水
1在这个人生道路却无安宁和亚安
2主的爱似海深，不会变直到永远
3高高钉十字架担当了世人的罪
4赦免了所有的罪赐新生命和永生
天父在等待罪人悔改，如同等候出走的儿女，
悔改吧流浪者回到耶稣的身边来</dc:description>
  <dc:subject>
1545hdyssbl
1phzzdhlpjdwbzqc，
2ndzsrzhzxxjrbx
3wljcssrcrsldcs，
4zzgszjs，ljlbgdxs
1zzgrsdlqwanhya
2zdashs，bhbzdyy
3ggdszjddlsrdz
4smlsydzcxsmhys
tfzddzrhg，rtdhczden，
hgbllzhdysdsbl</dc:subject>
  <cp:version>1.1</cp:version>
  <dc:language>zh-CN</dc:language>
  <cp:keywords>投影</cp:keywords>
  <cp:category>投影</cp:category>
  <cp:contentStatus>索引完成</cp:contentStatus>
</cp:coreProperties>
</file>