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59168-11D6-0BBB-2715-18757AEA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4BC498-DD26-1692-1DF1-CD56B2F1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02F1D-A175-E8C6-388F-204492C5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04426-07E1-ABFE-6B3C-CE0FDBFB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53639-6702-76EF-BD0C-2605C1F4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6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DA06-F30C-C1DB-5190-87C4130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50C37-B9D2-9110-9C0B-487D1CDF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1F859-649F-7E73-CD58-85BCF465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69DD-3306-F2CD-8C79-2C9A040F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8C57-A63F-42C2-6F2B-CE789782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9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89228-B39A-59B4-1FB0-342658F20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E92DE-6ADB-0542-69A8-8D95543B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55E31-2F46-412C-2FF2-93B51A52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6C44-4EDC-0E6A-31D9-E400A01A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6A8E9-112B-7C03-601E-536DC149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9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7FFD-6D35-BD7B-799A-6577075B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B457B-9279-B2A1-B267-A8330A79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51956-4E2C-03CC-73FD-507C2A01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6DC4B-B8E8-C010-E50B-FFCD41E0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202C4-9E2A-CF75-F14D-741282AE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E6F2A-6F25-46FB-125E-B19445C7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1BB51-55DE-721D-2C21-A0BACCEE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9E00E-D8BD-67C8-4BF4-8F2F0F23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01FC5-9973-3C4E-D00E-116E0F9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1A181-2FA7-2CBB-657E-9E9CC4A3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39F6B-35D1-3491-2F0C-28DD4D82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910FF-4420-FEE9-1FEB-557D6114F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E2208-FF0E-2A86-5D4E-3FD9AF317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970B5-68B4-233A-84DC-362A7733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09DF6-E139-0073-E5F4-05670EF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EC3F3-4DF3-4E1B-FA65-596C73FF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4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0EB4-3B51-DADE-8AFE-8ED78A7A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69497-8D79-62D7-FE59-6B14C2BA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60F9D-948E-47BE-8C57-778870DAD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D314B-CA9A-4019-497C-2C9E26FD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837F39-C559-1753-CF88-701D837C3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B9F7C-89A6-76C1-7B47-AC659BDA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F6F6D-BD16-4C06-A1B1-1FA87530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9B7BA4-9FBD-A3EE-5C0A-C84237F3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9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0946F-D273-278C-270A-B5DDB41C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678181-F2F4-AC6C-3460-E3BE8615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050AE-0584-8818-7BBA-4EE9ED9D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D1D85-F8D3-7491-EBAD-944528C4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55853-E0D9-B81D-96D3-C49C1A0F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8AEF0-68D9-254C-ED1C-9A5731C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46232-22B2-7B80-AE89-D902BC35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6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B4DB3-4451-28E2-2083-A561BA24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AFC6-A175-092C-3C2D-3BE619D6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BE932-492A-7DD8-070A-7237332E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AA536-66B8-C3AE-54B2-A7D7F109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30739-2DE0-F4D8-465B-9C780A7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D6B16-1C43-1CB3-CB64-FB9D63F8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5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AB2C0-FF6E-5794-9D3C-6AD52AFD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1F97F5-4A0B-90A6-9E22-93FE4617E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5C726-A439-BEA2-1960-35658C31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6768C-9C1B-7ECF-925B-2BF24AD6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36B13-CDBD-03CE-EECC-0286D8CE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190F1-B5E5-C13B-54EA-431927A9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506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8D176C-F6DB-6B29-C466-995004B7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4504-5B58-19D7-499F-EBFB4487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3E961-E63D-9E96-8C9B-D9D0B877A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DBBC-D5BD-4452-9E2E-84D776495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297A9-73DF-C47B-A997-AD3D387CB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AE092-7494-D71D-3AA3-16096DFEE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B65-9F17-4508-B831-2822A7C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5154" name="Picture 2" descr="15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1547.彩虹下的约定</dc:title>
  <dc:creator>Yihao Zhuo</dc:creator>
  <cp:lastModifiedBy>Yihao Zhuo</cp:lastModifiedBy>
  <cp:revision>1</cp:revision>
  <dcterms:created xsi:type="dcterms:W3CDTF">2024-03-10T22:45:33Z</dcterms:created>
  <dcterms:modified xsi:type="dcterms:W3CDTF">2024-03-10T22:45:33Z</dcterms:modified>
  <dc:description>
1547彩虹下的约定司
我空虚的心灵终于不再流泪期待着雨
后缤纷的彩虹诉说你我的约定
我不安的脚步终于可以停歇主祢已为
我摆设了生命的盛宴与栋有
约是永恒的约彩虹为证，千古不变我要高
歌为生命喜悦万物歌颂祢的慈爱，
大地诉说祢的恩典</dc:description>
  <dc:subject>
1547chxdyds
wkxdxlzybzllqdzy
hbfdchssnwdyd
wbadjbzykytxzmyw
wbslsmdsyydy
ysyhdychwz，qgbbwyg
gwsmxywwgsmdca，
ddssmded</dc:subject>
  <cp:version>1.1</cp:version>
  <dc:language>zh-CN</dc:language>
  <cp:keywords>投影</cp:keywords>
  <cp:category>投影</cp:category>
  <cp:contentStatus>索引完成</cp:contentStatus>
</cp:coreProperties>
</file>