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06E3-8652-ECF5-4BC5-46499BFCB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1DE278-C98E-B67A-466F-248964A22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8AAAD-8D90-496A-E11A-1116F6C5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827EB-93C6-CED0-1EE6-14697D5E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6E680-7CA6-C427-A206-05D9A9BD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4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355E-A2A9-6DC2-B03C-026A9A43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BBF48-D279-3CB2-FFEA-AEB0A1A83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9C550-7F4C-B01D-1F35-0352B6A8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1F364-E9AB-6751-A0EB-E7D1EDC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6C8AA-300D-602E-8C16-159B7C92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8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2A353F-1CFA-3034-D977-109A3165C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CB904F-3B3E-585E-01E8-DEC66741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04466-7FAE-3F39-3E63-3FFF7572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F867E-C227-984A-5B07-16CD4B29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81DB6-B5CC-D58B-B60A-AE3C10EA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7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8AB93-2A99-37D0-4021-0571AF2D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1C132-F428-3019-C73A-A0D7FC65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9307F-9C4A-AF7E-BA89-D00C9243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E7F45-27B5-9716-C7D1-AB649277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A13C8-102A-B2DA-E9BA-4D2557AE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0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94B65-CBDE-04B0-BE7B-2C06BE8C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D271E-D5BC-8990-FF4A-429A4861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CA5D5-66B0-B0C7-7A33-568D4F95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4C24D-CD28-2D4A-7FEB-651C9F7B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ED796-0B70-437D-6D5C-D8454426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2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834FD-062A-74DC-43F8-822F684A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E19CD-1880-3263-6D82-BE1B626D2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67CFF-84BB-C59D-70C4-8B0259446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F8A45-F920-1FF8-C6AD-1F807C5D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830F1-EF94-08DD-E3CD-A119FAE8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21BDD-2942-D61B-99CE-4EA5A417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6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49602-65B7-2AEB-B15D-5EECF78D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FDAF9-155E-EA8A-6E40-4CC2F31D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D56CE7-908D-7B2A-32C5-BCAE27E5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C10231-9A36-19BB-021A-7C82015DD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EFE467-41BF-7E91-CA06-77DDFD1FE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6B19B0-3325-160D-C3AD-B98A712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23266-DDF3-6C57-E29B-DB9E3359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53B4E1-754F-5C93-6F44-619F4081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5016A-07DE-21C2-2FF0-ABD59AE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E5704E-B366-7F16-0571-39CA6A6E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A0FC8-0E9E-A7EF-9D19-D79AD529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BD3B7-E1D9-8ABC-1F45-6C3C42B9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52E2B-A908-89EA-9029-1BF3BFC8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215EF9-A11A-12FB-AF59-4D63E940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51257-2BCC-6873-F88F-F1749161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0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96054-9474-4062-01D8-0EEAE19C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361E1-2E04-48D9-DF6A-90B1F0F8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35192-1F39-E225-BB3A-EBEA1D994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32A6B-538F-9CA3-2C5E-C93FD9B5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21168-FEF9-4274-FF26-CE5898C8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2FC4F-8B95-F86E-2B89-21D094DE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7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7D139-7882-177F-E059-57D10F66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DEC580-385B-01C1-32E2-3F1B3271E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F0DCBA-C63B-2F3F-0ED0-83B3ED67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9699D-ED55-6D0C-454A-71AF9033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72080-09F9-D9AF-D65C-6B4977CF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658BD-4034-7D2A-DDDC-5B90203A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066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31AE9D-B4A7-66B6-B815-66E12B6C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CB61F-7F83-041C-3E15-73C1B778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FAFD3-0549-9038-613B-0DC211235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CE30B-274F-4194-9142-E3F0B85944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94C73-B064-F6BE-92BF-D9783AA74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DA895-53E3-0A13-915E-9C32A88F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663C-372E-4720-8E5D-85A87555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8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02" name="Picture 2" descr="1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1549.真的有一位神爱</dc:title>
  <dc:creator>Yihao Zhuo</dc:creator>
  <cp:lastModifiedBy>Yihao Zhuo</cp:lastModifiedBy>
  <cp:revision>1</cp:revision>
  <dcterms:created xsi:type="dcterms:W3CDTF">2024-03-10T22:45:42Z</dcterms:created>
  <dcterms:modified xsi:type="dcterms:W3CDTF">2024-03-10T22:45:42Z</dcterms:modified>
  <dc:description>
1549真的有一位神爱你
真的有一位神爱你，真的有一位神爱你，
就是每天赐给你气息的耶和华，真的有一位神爱你
真的有一位神爱你真的有一位神爱你
就是能放免你所有过犯的主，真的有一位神爱你</dc:description>
  <dc:subject>
1549zdyywsan
zdyywsan，zdyywsan，
jsmtcgnqxdyhh，zdyywsan
zdyywsanzdyywsan
jsnfmnsygfdz，zdyywsan</dc:subject>
  <cp:version>1.1</cp:version>
  <dc:language>zh-CN</dc:language>
  <cp:keywords>投影</cp:keywords>
  <cp:category>投影</cp:category>
  <cp:contentStatus>索引完成</cp:contentStatus>
</cp:coreProperties>
</file>