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66C6-81D3-A00D-2146-1C1B48C6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0893A-C66F-C272-E875-C36B9673C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6F81A-64B2-661F-A825-07486C6E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75DD9-6385-AE14-321D-84130E59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5DD7C-964F-4D90-F748-2659CA62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6B210-E0D3-8C9F-F8F1-A81F7BED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425E7-5410-36F9-42BE-8FAD343F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95EB-698F-4282-1D20-D93C99A3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EEA6D-11CF-5020-702D-CEEE32F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757BE-59AA-9ECC-8D81-304A074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FF38D-AB7C-91AC-04E2-8093F577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592D0-33A3-000C-E34B-1886E944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73043-7501-807F-EE6C-03D65C20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9B675-E624-29F2-3B81-A57E5777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26FD-C6EA-D8D9-F6E3-70785EC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ED9E-9106-A4CA-2830-EEAD93DF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D1EE4-95F1-79CF-ABC8-54127306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9F26-6480-1C4E-8ECE-B7E2470B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81AEC-1D75-9340-D2AB-00003504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4BDE8-4E31-7387-9EC0-7AF6477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5462-AB88-3BE3-0C14-3233F90F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61963-7E83-F91B-3788-068FEB32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2AE3B-32C3-4279-AC33-2C10FE8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3FF21-06F6-49BF-43D0-65F9EFF4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611FB-B0A8-2CA2-DCA6-962B0BE5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9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A7318-6487-3205-84F1-A58E5C7D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7D98-2585-08A8-48BC-90F392230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A7FDE-D9DA-57AD-CF76-CFAF41DD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B6274-F22F-2694-C9F9-C02BFB18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69D20-8398-F984-0AE6-57741F4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F25D7-0CE9-6714-E8AD-77C77CED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AED1-A5B3-833B-F88A-F6C697EB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435FF-79D4-2F41-1C54-A518A4BF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E9162-6B4F-DCFC-5EF7-2B763253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026F9F-7EE4-F6E9-E414-32BC9381B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39741-9EA0-9F22-48ED-9CFAD819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959E0E-2CAC-BC77-D035-427C445B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31504-3B1E-1C97-378D-786F55E6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0D075F-CDD0-5A4D-74D2-EB5C89B9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9A9A4-8E96-38F1-DB51-EE3C5248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84896-52E6-B1C4-C5FA-D9FDBB88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EC24C2-1EA4-829A-7D72-AB9D046B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D0C8B-D0CC-E981-6238-01487AF8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D3A18-0A4E-15E1-C8A7-988188B8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639AD-4AAF-D5A3-CAB3-4CE65D1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6EB84-1AD9-F8A0-ACA6-ECD3FC72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72CB-571D-E606-F3A4-85CCE1A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88DEF-5C67-8940-3567-26202CFB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7FA19-8127-C278-FB05-7A10F81B8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46675-BE05-5C05-5498-ADBEA22B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5E029-50A3-96BD-3746-5E2CF601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8C2DE-5C7C-1341-4812-7CDC99AA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D934-3D82-8567-5BC0-F9BDFEFC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DE6FB-38C8-DABF-0023-1B0E43DEB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15906-EB54-33D5-9FE2-2EA651C1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A227D-350E-FD9B-9750-DA6A8D9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91294-B1C1-7E18-036C-CD60A2F9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C5F3D-3EAA-64AE-514F-74BBEC9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414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CEFDE-A570-39FC-EBC2-BF76B95F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FE93C-4F04-BC51-6792-F70C26FD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436B-E085-0300-9FBE-21A67D35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2B087-5D35-022D-F1E0-DD4F620E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D7733-70D0-45F8-464C-0A1465EC4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0274" name="Picture 2" descr="1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1552.心的归回</dc:title>
  <dc:creator>Yihao Zhuo</dc:creator>
  <cp:lastModifiedBy>Yihao Zhuo</cp:lastModifiedBy>
  <cp:revision>1</cp:revision>
  <dcterms:created xsi:type="dcterms:W3CDTF">2024-03-10T22:45:55Z</dcterms:created>
  <dcterms:modified xsi:type="dcterms:W3CDTF">2024-03-10T22:45:55Z</dcterms:modified>
  <dc:description>
1552心的归回
伊何的美做是区美会有日亲值的最健成以居都术：
黑庄的美化骨员鑫注的心天级女保意盘阀楼的
将你的心归回，让你的灵高飞，
耶稣爱你池在等你袖是你生命中的唯一宝贵
将你的心归回，让你的灵高飞，
耶稣爱你礼在等你池是你生命中的永远依归</dc:description>
  <dc:subject>
1552xdgh
yhdmzsqmhyrqzdzjcyjds：
hzdmhgyxzdxtjnbypfld
jndxgh，rndlgf，
ysanczdnxsnsmzdwybg
jndxgh，rndlgf，
ysanlzdncsnsmzdyyyg</dc:subject>
  <cp:version>1.1</cp:version>
  <dc:language>zh-CN</dc:language>
  <cp:keywords>投影</cp:keywords>
  <cp:category>投影</cp:category>
  <cp:contentStatus>索引完成</cp:contentStatus>
</cp:coreProperties>
</file>