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F512F-9544-E90D-62BE-A2BF53138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D2FF95-F408-3217-AF69-3E58E83F8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3D4C9-65F2-1F01-CDA6-30D8FCB0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260D4-80F4-73F9-8048-34F5484A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AAE03-9B41-9384-FB22-02D6DC7A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4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47091-B593-3A0D-621B-905601D0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C1059-6EBB-EE77-9816-DEACCEF47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B5270-7177-400B-0B56-4C3ECA25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9C442-78DD-D01F-21D6-3557F3BF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681EC-D87E-0C2E-B817-D359A8C8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001B49-FEFE-327C-8610-7E3F94F50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D30027-5CF6-B326-35BA-8E186DD4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46FC7-CD1D-24B3-991F-E3CBA4D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79E44-E811-759C-C6DC-63C32AB6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72B7E-FFEB-0D47-3D31-97EAE7C1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6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AC33B-71CF-F676-1439-3CD144A7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2652C-94FD-B9FA-0E7B-A8975AB9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C271F-F042-E159-F48F-180BA3D6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2A0F0-11EA-8709-38FB-60769421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32EA0-98F2-8CE8-ECAD-1AB21371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6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CC26B-7AA8-C4EE-D0BA-D1640BC4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ECCF5-4A4C-8C6D-ED20-EE177349B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71863-6EAC-2C70-2797-9C84D64A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A440A-8E97-8ACC-A30D-8C5F4896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E75E6-D5F4-0225-CD07-1C120795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8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0F00C-A853-B839-B754-EFF29A7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58B0C-B40A-6D89-8694-03C3C6524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CFE9CE-26ED-4BA8-A722-CA8EFC0DA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71C3ED-A8DC-060A-F505-8FDC52FF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CED475-CF05-7F40-B8C0-8E8241E8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384E80-EDA2-8B2E-29E4-79D6B7D7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3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347B6-56DB-F8DC-E565-021CE7C4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DBADA-75BE-81DC-1D2D-D7E1E373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2BFDCB-09BA-8FD4-CDD1-08BAAEA43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1FC9B3-402E-CDE7-5818-B121EC0EF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799E37-69B7-776B-7905-ACE9DDB0A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B701B5-01C2-436B-56C0-40E76D36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66F00F-2DE3-11EE-4C3E-30AA8E19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69B391-5F16-B843-2ED7-3923C903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0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95410-F002-F102-0CC9-E8DFF459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183C82-F9A4-D597-DB23-E0C35E61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EAF860-9864-C0AB-07DD-4263A742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BEA1B-9C86-1CDB-949B-78F5860D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B1F153-70CB-B963-43EC-07D3AB55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768F7-11DD-11D3-F908-E801AB1D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27B11A-D6DD-7B4E-D726-B17EE31E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9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A8538-2215-F9C8-2140-F37E316D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2C41E-5D69-5B08-5CCC-BB117671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93D4B-6F87-70E2-D9E2-D6C7A79F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3E442-8708-776D-7BC2-9D123AEC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27E85-B5B3-DC27-8AC0-81FCCA65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1EC21-2663-8CD0-FEDE-5665FB85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4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DC2AB-EB34-4395-D0F3-6CD6FFB9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3E5DC5-9AE2-F9BF-9182-3E55B91B5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22F1F-4443-0EF3-2F4B-3ECF5209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C7199-8A32-A9F8-0E18-4F006CA6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D5892-8A40-92CD-BF84-40F9EC69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322B8-BA4F-B7C0-57D0-6718EC4C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609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7C3BDA-4A39-3A08-46D5-8398CD1C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D6D38-BDAA-B790-FBDA-0058E479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95195-0184-D875-E33A-C9CEBBD5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4D235-AC51-8970-10B5-D6C85B24E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2976C-4CD8-29C3-88C6-59FD3215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6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2322" name="Picture 2" descr="15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1554.一生跟随</dc:title>
  <dc:creator>Yihao Zhuo</dc:creator>
  <cp:lastModifiedBy>Yihao Zhuo</cp:lastModifiedBy>
  <cp:revision>1</cp:revision>
  <dcterms:created xsi:type="dcterms:W3CDTF">2024-03-10T22:46:04Z</dcterms:created>
  <dcterms:modified xsi:type="dcterms:W3CDTF">2024-03-10T22:46:04Z</dcterms:modified>
  <dc:description>
1554一生跟随
哦神哪我感谢赞美栋我心也称颂栋圣名
因栋大有冷悯因祢大有恩典日有丰盛的慈爱心
哦神哪我感谢赞美栋我心也称颂栋圣名
因栋大有权柄因祢大有能力且有属天的恩惠
哦主我的神我愿紧紧依靠祢我愿降服在祢的怀抱里
哦主我的神我要紧紧跟随祢一生一世我都愿跟随祢</dc:description>
  <dc:subject>
1554ysgs
osnwgxzmdwxycsdsm
yddylmymdyedryfsdcax
osnwgxzmdwxycsdsm
yddyqbymdynlqystdeh
ozwdswyjjykmwyxfzmdhbl
ozwdswyjjgsmysyswdygsm</dc:subject>
  <cp:version>1.1</cp:version>
  <dc:language>zh-CN</dc:language>
  <cp:keywords>投影</cp:keywords>
  <cp:category>投影</cp:category>
  <cp:contentStatus>索引完成</cp:contentStatus>
</cp:coreProperties>
</file>