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1E8A-15EE-1298-710D-D1B2A311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B2CB00-FF67-D5CA-995A-378A2E593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923C4-7282-99A7-10EB-261D111B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2B338-C848-888B-A209-C277081C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F2D99-3C30-37EC-7B06-6792F31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3EB51-E643-6C67-FFA1-C8721645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E92C7-A1E0-6924-DA5A-46048776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52FEB-EABB-B910-FDD9-7299772A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43C7-5E14-C0D6-A24B-3D851C91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0492-7A5F-D1B6-3E46-B6C641D6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9356D-20B7-4C39-76EA-1D6F2699E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DE25D-735A-1610-DEF4-F20B18FF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A808A-E661-C57D-465A-ED2C7E32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8A5F2-F647-E4C6-5013-38F88A96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DAD6B-AE0D-3FC5-AA91-8F9D8B99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9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5F3A-A852-9453-21D5-4B1F24B7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6D24F-E766-99E1-B25F-C302311F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D5280-12F0-1F2D-4276-4A8D9D69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E6903-90DC-E018-59C0-BB158549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09659-F9E6-B52D-7C7E-385E57E6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9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EBA0-55EA-73CE-6550-7982C6AA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A377E-EB69-46D5-C277-961B18BB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CC5F3-40EB-0CE4-B199-EA6C1413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F7310-7AE0-0D9A-6062-DF1D6378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AF461-F842-BB73-19FD-FD2857D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0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ACD0-E7AC-4070-C882-D16CE35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1E408-CE7A-1E69-4866-B2C566504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C50C2-00EC-C5F5-F045-D240B3FC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73DFD-28C1-43AE-D9D4-3C81B344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768D6-D027-F8C7-06BD-D9EC9ED6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FB9F6-0C46-B015-919C-D8F9F610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82E0E-320F-7466-2E8E-43F903C9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E6130-FA89-FFB5-B504-2B0FAA1A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8AA1A-C20E-B0D2-592C-9710EF20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F63D6-DF8A-1E14-21F4-BFF47F1C1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74AA5-A87B-CD95-D2AF-4812432D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E67CF-2AFF-8BE9-29AC-1313EA61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832E5-3AEE-E900-B79F-66CB1417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135633-9F10-364C-E510-51AB8C22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2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E1BC0-8FC6-12A1-F887-92ED25A9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EC7086-BA08-BAF5-20EB-DB4486C3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5CC36-76D2-E05B-4E43-C453F487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8F0F0-E560-C8B7-FDA0-C251F21A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8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F08D88-3D7E-B719-0517-89A92036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44F0A-4C1F-6990-2D60-BC39B410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47D7E-C48F-B518-4D4C-F999E94B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54DE-D823-0D17-B72B-677A366F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1237D-B427-93A4-A6F4-9558A3E5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8A9FA-90B1-F663-2B62-67E13C9D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02C57-58E9-E8AB-492A-CDFCA852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0637B-994A-06ED-DCFA-E96088B7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607AD-4FAA-3490-375A-C9CCE98F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5B1C7-5ECA-A2EC-62B1-07C245C9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0D760-B4F1-2100-87E3-47019E24A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B2D72-0993-2C99-85D1-0A1C82880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D18DE-1053-98E3-7DE7-90731372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38326-ABB2-CEF5-7D04-A3155F88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16959-7B02-6B64-8375-97645844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080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194F8C-772F-D78A-87EC-83704AFB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AD1F0-5C62-DE2F-6791-B5CEBC6B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4BBB9-9C3F-7A45-D40E-C272ECC3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4C8A4-B8D4-39D1-2AD2-9ABDD7DB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0D19-433C-DA6E-2C37-425BD2B6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0" name="Picture 2" descr="1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1556.心祷</dc:title>
  <dc:creator>Yihao Zhuo</dc:creator>
  <cp:lastModifiedBy>Yihao Zhuo</cp:lastModifiedBy>
  <cp:revision>1</cp:revision>
  <dcterms:created xsi:type="dcterms:W3CDTF">2024-03-10T22:46:13Z</dcterms:created>
  <dcterms:modified xsi:type="dcterms:W3CDTF">2024-03-10T22:46:13Z</dcterms:modified>
  <dc:description>
1556心祷
美公海森架国康星泾配公室
发庄花阳装骏奖发有寓装标
整菜江装您书交容袋落张
我的心呼求栋我的心呼求祢
祢是我唯一所属所爱</dc:description>
  <dc:subject>
1556xd
mghsjgkxjpgs
fzhyzjjfyyzb
zcjznsjrdlz
wdxhqdwdxhqm
mswwysssa</dc:subject>
  <cp:version>1.1</cp:version>
  <dc:language>zh-CN</dc:language>
  <cp:keywords>投影</cp:keywords>
  <cp:category>投影</cp:category>
  <cp:contentStatus>索引完成</cp:contentStatus>
</cp:coreProperties>
</file>