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33-2C9A-F90F-92BF-54B779AF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80C188-B584-0217-59E1-47C99F74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3DE1B-8E94-0AEE-1ECB-541003FB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DCE3-BCD4-CFBD-78F0-615BA35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35C33-7DE1-6D5B-71C5-FC2FD50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900C-B07E-4C7C-DCF3-BADCE6C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8B71E-2EC2-9DE5-E067-A1558090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762DF-0A18-06CB-92BB-BACE2399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BB48-66C3-4F19-8B5D-90ED7A5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644B9-4ABB-9040-BAEB-18F5C287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C14BE-0E78-7171-EEE1-A89FEADB9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D18A6-5D03-5481-4DFE-7583F87D8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A3512-03BC-C27B-0FEC-E9CD26A6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C2EBA-023B-D5FA-914E-78CC3BC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4324B-AE60-1654-1565-A87F89A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4126-E3B3-8EB4-8C14-80D4514B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75B6D-60A2-05BA-1524-C3F2202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EEE65-8AB9-B6BD-04A4-D3037F2E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1DA5B-1914-DE9F-3150-1F4A4FF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786F4-108D-402F-64D1-06B732C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023A7-002A-BDC8-7FC2-47A5E809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C5E7D-ED30-266C-A227-710BBB42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22DD1-020F-4C50-1F50-1E07526F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166FA-4C22-6464-7094-4679D16F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DF9B7-0913-85DB-0EF3-B3490AF0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ABAF-7AFD-E217-5F55-5DB557BC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1D69C-9E0D-D00D-DA84-E1E460D9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06D40-BF38-789F-2CA6-BA8C9068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FE55-2C77-21DD-CD64-DBEF3045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E31F4-B92C-6788-8A0E-D8FAAE5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4C961-1FFF-066A-018D-CEB7C0B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AE1B2-D522-C3A2-ABB5-F0A2E110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8EF46-7715-FF1C-E29B-0337753C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035FB-BD3D-8591-FA48-AA8CFB2C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31003-8E9B-BBCF-C7C5-56E2DE67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59E21-7D13-3735-1663-21F38DCF2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09932-185E-5FA2-A246-AD3703D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B3BD6-BF84-FD2A-D0E8-3AB59AC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DF1B2-AD4B-2F9C-D984-CA032D87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71A5-6097-61BA-69FF-478F175C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8A2F5-4401-8312-7769-517D3C98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CE617-E29D-8FDD-4C52-70E1059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1C288-B6C7-0E21-9347-A7421E3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70A66-024C-B6F0-CD5C-0946A8DD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37D58-96F6-0110-333E-3D95BACB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24167-6A17-70A9-3BE1-B97F5030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8D17-9F81-E891-7274-3A54D351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1801C-4E3E-FC9F-C781-159D8172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8660E-72F4-9677-4C88-4BA2BF12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E04B4-A0D4-DD2C-AEAA-138CC4C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9E45B-45F6-7BB6-7F7B-29AC7BA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A7603-4039-155A-D98A-9EC446A2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3C0A-3DAA-4FF6-428C-A4B01266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B67FA-BCC6-7580-68E1-021AE84E6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1AAA1-C392-3885-BA6B-3A274A49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EC0CE-E995-EAC2-F7CC-76F4C8A5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19369-9623-BC24-5980-36739253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283A6-07A2-3759-9BF1-444FC26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429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4CB38-D09A-E3CE-0F91-65EBD72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86C71-F514-CD29-650D-C5704AE6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81ABD-CCE5-99BA-8660-6AB9FE88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8117B-BAB1-B26D-07EB-8767AEAD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0C8B6-8AE9-1CE7-534A-9290B8E3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42" name="Picture 2" descr="1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2495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1559.丰盛的人生</dc:title>
  <dc:creator>Yihao Zhuo</dc:creator>
  <cp:lastModifiedBy>Yihao Zhuo</cp:lastModifiedBy>
  <cp:revision>1</cp:revision>
  <dcterms:created xsi:type="dcterms:W3CDTF">2024-03-10T22:46:27Z</dcterms:created>
  <dcterms:modified xsi:type="dcterms:W3CDTF">2024-03-10T22:46:27Z</dcterms:modified>
  <dc:description>
1559主盛的人生
若是你有劳苦重担可以交托给耶稣：
若是你正灰心优伤切莫绝望投靠耶稣就有希望
在基督里必有盼望，丰盛的人生礼为我照亮，
在基督里必有力量，人生旅途中我靠主得刚强</dc:description>
  <dc:subject>
1559zsdrs
rsnylkzdkyjtgys：
rsnzhxysqmjwtkysjyxw
zjdlbypw，fsdrslwwzl，
zjdlbyll，rsltzwkzdgq</dc:subject>
  <cp:version>1.1</cp:version>
  <dc:language>zh-CN</dc:language>
  <cp:keywords>投影</cp:keywords>
  <cp:category>投影</cp:category>
  <cp:contentStatus>索引完成</cp:contentStatus>
</cp:coreProperties>
</file>