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94A89-602E-B2E6-9CC5-DCC41A1C3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2F512-2B7F-87BC-020A-A2AD86720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A2425-719C-6D3D-FA8C-3B549B93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DC1DF-B71A-319E-A7B6-981F905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DCFB4-EC77-71B4-88FB-52B8E19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1E1E8-F1C6-7DC2-7F18-817A90A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B1AC2-3C5D-0F21-8860-0CDE8D29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B9A5F-67CB-4328-E155-DEDF0744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FC722-FDE1-C63E-CD27-9E3801C2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507C8-8623-B3A6-E6EF-19B2417E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1789B-414A-94B5-5A1B-642B5F413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38AB5-4220-0E58-B09D-E07B1D21F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E5D5E-F204-FE70-499D-578A4473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C2F6-701C-BA4F-B884-E8937CFD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9F0B7-D661-E798-454B-B837664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5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B2300-B660-B761-6BE5-5FD8F3C0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EDDC2-6AA2-40E2-E437-96D17D94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CA20F-9E7F-9FAE-B602-F593180F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2B1C6-BC16-AB4C-99D6-29FCBB39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182CE-6394-18EA-E7BF-1D23CF0F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23F8-B83A-0342-F32D-28802F3D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DF0CA-4E13-FEA5-9FF3-670A6EBE0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4CA4C-5BA0-6052-2667-DFECF627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2AAE5-0920-1C79-1912-E4AD981C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F2F6E-1EBF-7180-DE0D-1DD26459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0232F-5C37-F4CD-2AC1-6E3C3AAD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8573F-275E-0CBA-6820-9650B7BAA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29682-00BB-8CAF-68ED-7F808A44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3A161-136B-94F1-F89D-9DAAE45F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778FF-774E-69B0-7C89-C41CCC1A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12D3D-16C0-20F2-9135-040AC05B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DE55A-A899-6C01-8A91-291E279D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2EE6B-6EA5-75AB-0DAF-7A3B8F44B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D0C27-4FF0-377A-788D-81EC87CA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3812E-9013-1BE6-71D7-44BCA532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1CCF6-AC3F-897A-D22C-4163F34FB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CC10E-E5EE-0A01-0567-E8BA2810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4ECE5-8FE3-E181-F9E5-95CB4A48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1C2DBD-4086-1D63-64F4-330A0155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080A-F86C-8FDE-6571-3C99C48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F1602E-C1A0-1323-B328-B63BDC90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D487D-0C42-9086-EF96-076F3721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571BF3-E194-942F-50AA-8CF0017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2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1A9D5-8B71-C261-4544-29528260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F6B79E-485F-68A5-75DF-26D38238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6623A-34FA-B38D-C88F-9B90AB65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09C61-4468-FF90-7718-2C4C5330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4083C-E90D-3829-B628-935E7374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A872B-CA5B-8E1F-8BBC-001DE081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58258-933E-A9B0-965F-F681E46E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FDA97-8295-47E0-2208-6C40F226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F3CAA-6686-176B-2541-FFCFE65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5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91BE8-2D0B-6F01-BFA3-5C4AE3CD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E08028-5B49-8B19-2EBD-29C26CF0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AD623-8414-504A-0E50-8AFA25905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8A672-6159-2D01-8C5F-EFE31D18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79450-2E01-AA83-C3F6-E3EAB63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C8DD2-DF7A-3F22-81BE-815D06D8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575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8E376-A1E1-C666-4B12-A9F02F06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E1190-47C5-CD4B-645E-172F35A5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B7470-AEF3-4202-2337-46E6B2F36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BB5EC-10ED-4880-0B3C-ED29500F5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C6664-AB92-4C0E-6AA7-0480D70E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8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490" name="Picture 2" descr="15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1561.奉主名得胜</dc:title>
  <dc:creator>Yihao Zhuo</dc:creator>
  <cp:lastModifiedBy>Yihao Zhuo</cp:lastModifiedBy>
  <cp:revision>1</cp:revision>
  <dcterms:created xsi:type="dcterms:W3CDTF">2024-03-10T22:46:35Z</dcterms:created>
  <dcterms:modified xsi:type="dcterms:W3CDTF">2024-03-10T22:46:36Z</dcterms:modified>
  <dc:description>
1561泰兰名得胜
哦神娜推有祢能帮助软弱的人惟有祢能胜过强盛的仇敌
哦神娜我们的心要单单仰望祢奉栋名我们必得胜利
哦神娜推有祢能帮助软弱的人推有祢能胜过强盛的仇敌
哦神哪我们的心要单单仰望祢奉栋名我们必得胜利</dc:description>
  <dc:subject>
1561tlmds
osntymnbzrrdrwymnsgqsdcd
osnwmdxyddywmfdmwmbdsl
osntymnbzrrdrtymnsgqsdcd
osnwmdxyddywmfdmwmbdsl</dc:subject>
  <cp:version>1.1</cp:version>
  <dc:language>zh-CN</dc:language>
  <cp:keywords>投影</cp:keywords>
  <cp:category>投影</cp:category>
  <cp:contentStatus>索引完成</cp:contentStatus>
</cp:coreProperties>
</file>