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B9F6D-DE7F-158B-6FC2-C51E00A07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0B3965-572A-54EF-0E4F-D1F2835CC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3142CC-BC10-5931-7ED5-ACBD8123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9F79-0796-4738-A47A-3FC338FE4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AF37C-B2F0-25E1-29E7-42A37A67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BEF446-F433-7B6C-1A01-C7436D17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0985-EA98-4DAF-A98E-A279AFA2F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11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6C034-03CF-69BC-A986-8CE75925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744492-25AF-05EC-2291-C56210511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13B483-CB46-6B66-6F57-2BD624151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9F79-0796-4738-A47A-3FC338FE4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263AFE-367D-7B9E-4709-27AB1872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43AF4-36CA-B3F9-AC98-160563D4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0985-EA98-4DAF-A98E-A279AFA2F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75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B0B881-A97F-440E-6A94-D79D6BF0E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0F8F63-6CE7-B7B6-250D-C61FF6E2E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19867B-188D-FBAB-5B07-406D8237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9F79-0796-4738-A47A-3FC338FE4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F8BCF-4B53-3CC0-BB6E-A164D4F7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EEC958-C931-0CF6-E056-B9281180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0985-EA98-4DAF-A98E-A279AFA2F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84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51F59-977C-CF06-C628-280D57D4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5EFFAE-5EBB-04A8-FD2F-9DAE7E185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D92F50-1FA3-9819-AF75-0E12A4F1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9F79-0796-4738-A47A-3FC338FE4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AD971-2118-9EE8-DC40-CFBD71B9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8EE7E-DDEA-A4C5-3A41-6DEB26BC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0985-EA98-4DAF-A98E-A279AFA2F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3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1473A-4A81-979F-8555-896C90C27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DCCE0B-863B-343C-58B9-8E0FD0D4C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BAB527-2A6F-BB1C-E93C-E96DE928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9F79-0796-4738-A47A-3FC338FE4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805D02-3C77-88B1-655F-CA791964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7D3F3-A13C-0359-BE7E-C33AFDA8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0985-EA98-4DAF-A98E-A279AFA2F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24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50FB-DFD5-6881-64BF-B7076268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9BD1C9-5C4B-5749-0F8B-D43753607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C95BE9-01C3-B8D2-E40B-B6353754A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381A1-8601-A7FF-484C-B05DEDB8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9F79-0796-4738-A47A-3FC338FE4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F2FCE1-9B6C-DE28-CD71-919CC022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3C9C99-3D70-9DD4-FA12-312E3D78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0985-EA98-4DAF-A98E-A279AFA2F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90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AA8B7-1D56-E7AB-5B06-32077AA2F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88ABC6-3EA6-DD01-331F-6B945ACF7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84BA2F-C77E-08BC-2B43-D0D43405C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060A18-1583-455D-0756-F0CB86036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17858D-644C-1D3F-2885-B366C7A08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413104-D06E-BBD6-ACEF-71615D99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9F79-0796-4738-A47A-3FC338FE4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563B60-7396-1673-C123-1BB0AFED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763DB1-042A-DE66-D69F-EDF95310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0985-EA98-4DAF-A98E-A279AFA2F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84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3F1F9-0A90-1AE3-C16E-587F4051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E68D27-8EDF-C80B-7D96-F97B9108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9F79-0796-4738-A47A-3FC338FE4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22073F-A842-84B5-B12B-7F86C67A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4A072A-ADB4-9E44-3879-3F10751A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0985-EA98-4DAF-A98E-A279AFA2F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61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21078C-3C9C-75E7-188F-8E9835E8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9F79-0796-4738-A47A-3FC338FE4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50004A-B526-FCF4-1D90-D0A92CE9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52858A-8001-93BA-71D2-790DFE99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0985-EA98-4DAF-A98E-A279AFA2F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81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5E2AD-900C-E33E-0844-42650C22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5C30C-D408-51EE-9DAF-F71FEB466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BF9FEE-68DE-9E5C-934D-4DEE57F31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7C2537-8C97-5021-5F91-A77232C8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9F79-0796-4738-A47A-3FC338FE4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B274BA-216D-1BAD-6EDB-16B687BB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6CD532-F89B-5824-567D-1BF61046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0985-EA98-4DAF-A98E-A279AFA2F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59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2964B-9B41-68A1-D90F-996891A80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7E5694-7AE1-BFFA-C320-287D07C7A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E43A78-10A5-F64F-2DD9-54E1557FD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A59D2E-C2BF-C546-569B-38A7ADD8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9F79-0796-4738-A47A-3FC338FE4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1E83F-82E9-92A9-619A-705A8606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9FFCEF-7E0E-3D54-2416-0EB8F056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00985-EA98-4DAF-A98E-A279AFA2F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06951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B6FFC8-7D42-6B03-26BC-EB135811B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DB72AF-8695-1808-A6C8-3649A28BC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6363C-DE26-039C-9A63-AC4C50B6D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9F79-0796-4738-A47A-3FC338FE458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0EAC48-8722-C33C-BB60-BA898A52B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D81DC-7CA6-BAA4-AE88-A12D3B6ED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00985-EA98-4DAF-A98E-A279AFA2F3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70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0514" name="Picture 2" descr="15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1562.爱的团契</dc:title>
  <dc:creator>Yihao Zhuo</dc:creator>
  <cp:lastModifiedBy>Yihao Zhuo</cp:lastModifiedBy>
  <cp:revision>1</cp:revision>
  <dcterms:created xsi:type="dcterms:W3CDTF">2024-03-10T22:46:40Z</dcterms:created>
  <dcterms:modified xsi:type="dcterms:W3CDTF">2024-03-10T22:46:40Z</dcterms:modified>
  <dc:description>
1562爱的团契
我们都被神爱引领我们都被神爱激励，
在主里和睦同衷共济来主前彼此相爱相遇
我们都是被主恩石我们都是被主爱吸引，
在主里无论有何苦难我都要把持这个信仰
爱的团契是上帝的选民从来没有怀疑池会爱我
们到底哦爱的团契真信心不放弃抓紧
神的应许坚持到天明</dc:description>
  <dc:subject>
1562adtq
wmdbsaylwmdbsajl，
zzlhmtzgjlzqbcxaxy
wmdsbzeswmdsbzaxy，
zzlwlyhknwdybczgxy
adtqssddxmclmyhychaw
mddoadtqzxxbfqzj
sdyxjcdtm</dc:subject>
  <cp:version>1.1</cp:version>
  <dc:language>zh-CN</dc:language>
  <cp:keywords>投影</cp:keywords>
  <cp:category>投影</cp:category>
  <cp:contentStatus>索引完成</cp:contentStatus>
</cp:coreProperties>
</file>