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DA-0BB9-E8BF-F067-0E0257A5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8C6A0E-973D-5F94-5E57-7087F980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6313C-B706-1EA9-41E5-D0162C0E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9160-76E0-1F81-E376-429AAE40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34D8C-FCDF-7044-762C-3964D097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A85A-29AB-7B99-ED57-7372A64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8B821-8C15-F5AD-97DF-63E2DAF1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F5DC-EB37-BCEC-9D17-AA81F0A2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BD9CC-C10F-B3E4-2AC1-0852FD9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B8AC3-BEE7-16CA-5F8B-849C6E6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5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46052-215E-FA54-302C-EA56BBA8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8AC5F-157C-8B98-CFB1-143A8D40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76781-B596-E8B7-DBF3-461B6BB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673DC-EF42-0531-F988-AEF5901F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2BE33-ADA2-1EA5-7E2D-4570B1B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EF2E-6431-D15D-9401-EA816716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EC4C-58F8-4DD9-D288-EA8456FA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809EB-DA84-9A5D-697C-0218CA25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4FA86-8325-B223-E6FE-5153CA6D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EAF9A-0ED9-E48E-C704-A7B14BD4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59B9-BAD8-E37C-E3EF-31FDB92E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819DD-6373-2B97-E21A-B30930DA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F0ED4-D275-E53A-696F-9B6FC5D4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7D39D-6AE2-B735-5F02-D5261C2F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B900-6F0E-F113-379A-CF8146D4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4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745A-657F-D493-FEDC-4D4B712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832C9-A8D6-4203-EFAB-546C8E72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79BC8-D88B-E17D-F3B6-5BBCF6D6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5F717-038A-687D-82DA-B5757F0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68363-7067-B5E5-23E9-9E67938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09BB8-8AD1-8A25-54DC-C105EBB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51246-A704-2222-26AE-195D255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4F608-73BD-D364-EE64-6CE85788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974C3-007E-904B-F135-6AE99E61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2C5AF-6477-0986-41E7-25CC69CD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4025A-0B05-4834-BF45-55F440DB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8C124-2554-5094-A944-3A4FA8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9251C-7CDD-35FB-842F-C136AB6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196207-9CF7-47EA-2A98-16169807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DBC58-42FF-57FA-EED7-B02C1DF3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BEA1B-D388-499D-45DF-9E50B957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A4228-1780-C570-0FD0-26605AC6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88F599-9F7D-510F-76FE-A86267C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59069-11F6-5B43-7B65-DA4FD1C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3EB11-EBB6-D17E-9608-1938D1CA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90F67-8A7C-0C74-F26C-D9264EA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40E03-F399-0714-79D8-067173C5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11047-2803-3D98-409D-9D393C7D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1E86A-6D5C-B6AC-BAFB-0D5EF591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DD143-92ED-E7B6-48DB-D6716E5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0B619-C57F-711D-7B2F-1C5B9EE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295FA-5B2A-79C9-3599-88A5E747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FE04-617C-369F-CEBD-72DD460C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4A4E48-89C4-F2E2-FD16-474742B9A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34454-D43B-FAA0-25CC-148BD5FF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266ED-4453-3A48-82EB-74D6744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9DE4F-F052-4AE3-F700-E5B59575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378E0-1755-5562-641F-38F31590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030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699DA-CFD7-DB5E-9144-3BAE21A0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1515F-B837-9BF7-859A-66A8CD79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EF87D-F9DC-DDA0-63B5-8D525312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2BE7-ECE3-C5BE-2CE1-DA6C1DBB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732F6-8C39-2A98-C249-2A1DC95B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4610" name="Picture 2" descr="1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5635" name="Picture 3" descr="15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1566.真爱在呼唤</dc:title>
  <dc:creator>Yihao Zhuo</dc:creator>
  <cp:lastModifiedBy>Yihao Zhuo</cp:lastModifiedBy>
  <cp:revision>1</cp:revision>
  <dcterms:created xsi:type="dcterms:W3CDTF">2024-03-10T22:46:58Z</dcterms:created>
  <dcterms:modified xsi:type="dcterms:W3CDTF">2024-03-10T22:46:58Z</dcterms:modified>
  <dc:description>
1566真爱在呼唤
世界哪里有真爱或许早被人们忘怀，
明天桃花依旧开放，你的笑容是否依旧在脸上
耶稣十字架的爱，自古从未被人忘怀，
世界所有爱都是假像耶稣给你真爱永远
1566真爱在呼唤
真爱是耶稣真爱在呼唤，
呼唤你的回航亲爱的明友让礼为你扬帆
回转吧浪迹的游子，可听见主的呼唤
拥有耶稣就怀抱希望礼是你生命中的唯曙光</dc:description>
  <dc:subject>
1566zazhh
sjnlyzahxzbrmwh，
mtthyjkf，ndxrsfyjzls
ysszjda，zgcwbrwh，
sjsyadsjxysgnzayy
1566zazhh
zasyszazhh，
hhndhhqadmyrlwnyf
hzbljdyz，ktjzdhh
yyysjhbxwlsnsmzdwsg</dc:subject>
  <cp:version>1.1</cp:version>
  <dc:language>zh-CN</dc:language>
  <cp:keywords>投影</cp:keywords>
  <cp:category>投影</cp:category>
  <cp:contentStatus>索引完成</cp:contentStatus>
</cp:coreProperties>
</file>