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FE29-B15D-C9E7-03A0-CCC8F360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3165-245B-ED09-8CBA-1DC42E236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BA44-0B03-C738-36F6-BF8ACD34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193EA-6F3B-8EC8-8172-590BBA91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4EE69-EBDF-1A95-6E62-C704740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CFAC-C008-8E7F-F950-611B989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E31A4-4B94-FD63-58A9-6C65542B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DEAD7-EC7D-78CB-2244-E4882EFA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DED9-3AFC-1ADE-6FDD-CCA238BD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7663D-A31F-721A-EBB7-C855086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2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C7A78-0CA5-7934-E524-62A9EE239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A1F3E-5AC4-B1EA-0EB1-C516A297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E6510-9FED-C755-B93D-A37D3AD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9D8A0-1E8D-0E79-8326-3F902EE8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DC4D4-AAAA-AF96-99B9-CADEC570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9F26-D59E-1256-64B2-B8829F82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E90CF-F846-C67D-CD06-D13C23E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F11F-C16A-CFCE-257E-C38D4AC3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305D1-97A8-CC8B-8053-BC6D5AF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0DAD8-5454-FEC2-21ED-FFCAFF85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7201-E738-977F-F6CB-B0EAA1BF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852F7-1593-EB6D-622B-73FEEFCE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C8B73-2AFD-D90B-95D7-9033BA86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DA21-5300-D94D-B4AA-87954080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467DC-F119-F3C2-EEF4-4761129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C53B-A66F-68A2-39A0-0901CD2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E4F4B-86A4-1F67-E794-6A495E288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D136D-9111-286A-B45D-35802E12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88FF9-2740-647B-B48A-4E1DC3D5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C22B8-E11E-44E4-E899-C16B57B2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9E31B-B864-ADCC-CE1A-F487E8BE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2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CE544-74A8-B694-7797-34CD9721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1308C-93F0-6F62-FCDA-EA04F9F2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C79C1-B0FF-0BC9-701A-E6833908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70D15-8B33-CE1F-F534-BCCF7151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89795-ED26-1A00-2273-257CF2A3F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52479-8B0A-4E45-232E-D3C8AC8F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9D91E-1ADE-324E-21F0-20D6479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86244-E342-2FF4-F946-B6775E4D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F26A-137B-19FD-980B-4CC3C99C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A334A-5188-4B6E-D356-AD3C85E8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09716-DB8A-06C8-2DFE-22E4081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54ED9-7929-E9D0-A87E-A23009E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CD1BD-853E-24FD-DF9A-D25FF800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97F139-5E26-51B1-5959-7CA9A406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6969B-200F-7BB9-9ED0-1D74AB55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04DF7-4759-27F5-5ABC-43903DF5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DC699-A25A-ABD0-E79C-AA53EB97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2A75-CBFD-7BB5-8731-A359DE19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7B1C7-EB9F-57C3-06B9-E3CF0714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3884-6F86-D1CE-A6E9-8E0328F0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7D428-69CB-A0AD-29F0-215BA416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1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906A-2A1D-8AA4-DAF6-3E50DFD1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30229-74B9-B8A3-B8BF-E69D316A8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52D6D-8824-098F-1868-4D692F7AE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83E1-DDEC-E0EE-C276-CE3A492E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8D324-EE53-5D9B-E501-E876498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3C566-FCC1-D90C-6963-805C393E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380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E8C38-16E2-4DDA-256F-70C798E8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F262C-4AE4-5941-6835-D330687B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920F8-9221-C51F-A48B-D0B3262D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668E7-B734-CD53-B6C5-DCE335E8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EFA51-D8BF-E6AA-BAB2-5D5C48159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634" name="Picture 2" descr="1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1567.盼望已久的天堂</dc:title>
  <dc:creator>Yihao Zhuo</dc:creator>
  <cp:lastModifiedBy>Yihao Zhuo</cp:lastModifiedBy>
  <cp:revision>1</cp:revision>
  <dcterms:created xsi:type="dcterms:W3CDTF">2024-03-10T22:47:02Z</dcterms:created>
  <dcterms:modified xsi:type="dcterms:W3CDTF">2024-03-10T22:47:02Z</dcterms:modified>
  <dc:description>
1567盼望已久的天堂</dc:description>
  <dc:subject>
1567pwyjdtt</dc:subject>
  <cp:version>1.1</cp:version>
  <dc:language>zh-CN</dc:language>
  <cp:keywords>投影</cp:keywords>
  <cp:category>投影</cp:category>
  <cp:contentStatus>索引完成</cp:contentStatus>
</cp:coreProperties>
</file>