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C9003-5AA1-ECEB-8504-2E96C8A5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7DD3CA-8F92-DFB9-F68C-0E14CDC5C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D7E8-B47B-9989-2D35-A2BAB42F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3B6BE-41E8-9BCD-1F9E-5C5E5D90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94DEE-BCCF-921C-A336-B411D532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9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AB30C-14F6-D0B1-B2A6-881C4FB1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BE532-2180-5068-57F4-AA28A07EC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3AFFC-D4EB-6C32-983B-1B80350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641B9-BA73-D623-357E-D64AB305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B2A7A-64B2-2FB6-F15A-4DC18506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142924-DCAE-3E1D-3740-13AA0C6B0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B29D3-2313-3544-FD44-5807C383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4F576-D2CE-DE9C-3937-1E0E7731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6BECE-74FF-39F7-E4AF-ED07C86E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B404A-4B9F-C0AA-4500-8FD9EA7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9B9C-0347-7BF1-3C95-E5345F1E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6286B-BED3-F686-B2EA-8C8E8664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CBD02-05A2-B233-F112-FD875AF7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B43A5-5CF3-8F02-CB3A-B11744FC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93892-D0DA-0EF2-660C-B979A3B5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59967-88E3-7460-ACF2-7384CC4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FD237-743E-8EEA-7943-9588BCB3D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C0F3F-53F1-A428-4FAF-7202E279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8EE68-089B-A9B3-EEF8-C9102F69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DB0C9-72EE-0609-0EA6-7979A619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D204D-0D28-6E85-ED04-EF605AE7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110C3-BB53-1742-20F2-FC420E358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0D8C3-F843-7A19-A466-81BEC2A9C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3E874-B061-FB6E-6787-8FB5DCE4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F0D19-9046-9A87-EA2B-D4BD275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7FDAA-DEC3-A488-0B00-6D1FA573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F13C9-3B95-DD62-19E2-5F17891A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77B35-CD0E-2573-5711-D414F0E8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BB9B6-65FF-CD68-EF40-1B0E0534B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23B7F5-CF21-AA92-0391-D0ECF3578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D2E8FB-2A02-5332-14C7-FC52EB650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C718F8-932B-819D-D254-3BE9EEB7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3555B3-91B0-2B9D-B057-8E008C64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2950E-5DE5-F850-6FD0-ED81FFD0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311A9-3431-CA6B-7BF0-6CA3474C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C71A58-C111-3951-C813-B52D1783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D4690-FA2B-9D0A-BCE5-D665DC0F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48FDC7-CEAB-5FCF-0D47-FDC50E18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96CDAD-94D9-29D0-5C67-3FE6D755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4874B9-77C5-C406-8098-9D08316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10E06-C8A6-ED14-3FAE-A8DB6292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3C39D-FB53-B1D3-1570-20C7602D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A4B20-D088-42A0-D8CA-63CD44CD7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65063-11C7-A3E6-E662-AB195BE1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072C4-CF99-A2FC-44C9-E3071363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582B3-CC04-9D37-F5F7-2BAF332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10E1C-A91E-E5A9-86BD-449A6596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6B29-3E97-8632-2F61-EE83B378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1A2CF4-F9D7-733B-8BDF-AE8C1863B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66889-FA3E-D95A-96ED-CE48DBDA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BCBCA-B09A-531C-A4E9-CF0FD2A0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5F142-3A4D-A66F-983F-9FD6DA13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C59C4-EE61-D72C-BA02-9E2002DD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370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F57F1-7D34-E379-5CE7-F4130B2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8976A-87B2-CBCC-E700-BF22A967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6FE24-AD19-0CD1-3889-7445296C7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244C-E820-4700-AC87-4EAE68271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777A0-EABE-F7A4-6268-0537C9DED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A2068-E705-D0D3-7C74-BFFD5F5B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D7B2-E9E6-47FC-9CD8-29DB53F4C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682" name="Picture 2" descr="1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38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8707" name="Picture 3" descr="15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1569.主当我向祢跪下</dc:title>
  <dc:creator>Yihao Zhuo</dc:creator>
  <cp:lastModifiedBy>Yihao Zhuo</cp:lastModifiedBy>
  <cp:revision>1</cp:revision>
  <dcterms:created xsi:type="dcterms:W3CDTF">2024-03-10T22:47:11Z</dcterms:created>
  <dcterms:modified xsi:type="dcterms:W3CDTF">2024-03-10T22:47:11Z</dcterms:modified>
  <dc:description>
1569主当我向祢晚下的时候
主当我向栋跪下的时候，向祢献上感恩的祭，
这么多年来祢保守我常在祢的爱里
不管大事小事没有让我去作难
总有双施恩的手，暗中保护我
1569主当我向祢晚下的时候
栋在爱就在不管风雨再不再来，
栋在爱就在不管风雨再不再来，
栋在爱就在心中不受伤害，
祢在爱就在不管风雨再不再来</dc:description>
  <dc:subject>
1569zdwxmwxdsh
zdwxdgxdsh，xmxsgedj，
zmdnlmbswczmdal
bgdsxsmyrwqzn
zysseds，azbhw
1569zdwxmwxdsh
dzajzbgfyzbzl，
dzajzbgfyzbzl，
dzajzxzbssh，
mzajzbgfyzbzl</dc:subject>
  <cp:version>1.1</cp:version>
  <dc:language>zh-CN</dc:language>
  <cp:keywords>投影</cp:keywords>
  <cp:category>投影</cp:category>
  <cp:contentStatus>索引完成</cp:contentStatus>
</cp:coreProperties>
</file>