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4A54-A986-53A9-2FD4-1029EB3BE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85E79-D2E7-0AB9-5916-B1ABBE06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19948-794D-E9F7-3D7E-8BF6CF1F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FD862-CBF6-BE60-60F5-40F1AACA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1E88B-9C2A-DB70-9F09-9A63133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BE48C-79D6-8887-EF2C-A6AF2A7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99F6A-259E-9FE6-3C8A-897E0D65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0D93E-4633-43A6-6A60-CC49A2D9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236DA-8DD2-A0A6-DD55-50745D16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D4037-5640-2CAA-4FE5-253D3B9B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6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AE879-382E-1F8A-5F8D-C87823F53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61137-72FC-4225-2F81-2AD6FDDB0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EDBFE-F75C-D43A-19D5-AA3BC1B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15B6F-8A0E-6281-2D01-5A7BF464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55A90-E2DD-20CA-40A8-1295342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5872-E84D-FA85-000F-C3FBD74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3056B-D31A-7F06-3EC2-C4A8D2B7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0FB25-00B4-9753-C8C6-5339D079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B6D09-BF75-AE51-05E8-56D9D445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740C6-2DF1-4AC7-F40C-F4EA38EF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DB3F9-3105-393E-1ADD-7C9F53A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1B0BD-3A09-4918-F1FA-61E71EA2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8BCC5-7ADE-0AFE-D8BA-9A6A4B8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E8ED-D244-738F-0340-46A81B3D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0A2AC-F4A6-C31A-7B5F-98A3641B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DDF66-954D-E140-3D39-9A8C4CA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C948-6F17-F9E6-EDE9-F6B82C495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B1FE3-6064-47D1-30BD-36C771F6F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EB8D1-39F2-5AE0-EFFD-63E7C83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3D855-35C2-8B8D-3826-6891E191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5AC8B-E476-4800-E194-5689243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5B0A-8AEA-6860-F092-BCD07BA3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84D07-964E-9EE5-B4F5-A6AC4032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8E04F-670E-7882-B059-DADC3192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04857A-6130-860D-F8A9-086FCDDF2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D2041D-DB37-2A27-A621-F9633E81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E6DA24-35F9-CFAA-B217-FA1A3A5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FE01C7-87D4-1F58-5013-D043B7E0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43341-116A-1E5C-B38C-99E746B5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2439F-E34F-8401-658E-138E55E9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6B001-1995-DA8B-4DD1-E659780B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C3109-5490-EB71-4E65-A8A1040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A7A3F-326C-6680-F230-232C741E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9701F5-B206-51AE-281D-0CDD1A6E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57CE8-F80B-A9AF-2B2A-F6C58EB7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7FB8F-CA1B-0CDF-5DDA-1DB644F9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757D4-5F07-5F21-1EB5-D0F1FAD3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CC68-1160-14ED-A357-726D7C6C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5A29A-373E-5DDE-CFDB-B2EB71B9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B9D08-7E3A-B978-19A2-C2370D6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18C9D-E9F2-624A-5661-A2677A36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B3E25-ACFC-CA72-8BE9-9894E336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D843-A308-E020-A77C-16CA09E3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95346-8BB6-46D9-3263-954AB9D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338AD-6B84-6482-57BD-902303BE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DF816-88DB-2D57-7112-88A955FA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0EEBB-65E3-F121-D060-B46C20EE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09A47-3D69-BE93-6876-F8202521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97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B453B3-38FB-0319-2898-9F255A3E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86D11-507A-CA69-95D7-CC3E594B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97D61-2FCB-0BAE-D643-68D43EA8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F4B-F2D5-469E-AE93-711987DD51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30E0E-9F48-5678-D656-CF301F55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EC23-F44F-124D-D712-3BD81F83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1538-3EA0-40A1-AEB1-775E22E1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 descr="1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1572.主啊！差遣我</dc:title>
  <dc:creator>Yihao Zhuo</dc:creator>
  <cp:lastModifiedBy>Yihao Zhuo</cp:lastModifiedBy>
  <cp:revision>1</cp:revision>
  <dcterms:created xsi:type="dcterms:W3CDTF">2024-03-10T22:47:24Z</dcterms:created>
  <dcterms:modified xsi:type="dcterms:W3CDTF">2024-03-10T22:47:24Z</dcterms:modified>
  <dc:description>
1572主啊差遣我
主啊求祢使用我做栋合用的器皿不管
主啊求栋差遣我到祢所指之地不管
山有多高不管路有多远，我愿意努力向前住
浪有多高不管风有多狂我愿意永不口
头差遣我差遣我，为了千万灵魂祢差道我
差遣我差遣我为了中华归主祢差遣我差遣
我为了中华归主祢差遣我</dc:description>
  <dc:subject>
1572zacqw
zaqmsywzdhydqmbg
zaqdcqwdmszzdbg
sydgbglydy，wyynlxqz
lydgbgfydkwyyybk
tcqwcqw，wlqwlhmcdw
cqwcqwwlzhgzmcqwcq
wwlzhgzmcqw</dc:subject>
  <cp:version>1.1</cp:version>
  <dc:language>zh-CN</dc:language>
  <cp:keywords>投影</cp:keywords>
  <cp:category>投影</cp:category>
  <cp:contentStatus>索引完成</cp:contentStatus>
</cp:coreProperties>
</file>