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426CD-48B6-E6EC-7CF1-24B39FE05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1520A7-F17E-7012-72EE-B778B6B41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22600-7FC3-7F75-2B22-BA2B981B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6A77-0F67-44BC-8E56-3AE757644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2D832-EA5C-BE4D-2BDB-FAEE9064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43A5A2-5C28-591A-EFE6-79C0AB97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8BEE-70DE-493A-8FBD-56E81ECF1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80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C4BC6-2956-F079-A7B2-EB75FB9E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8FA2BF-09E0-FE4B-055C-887EA67C3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3EC34-482F-8119-829C-D923B821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6A77-0F67-44BC-8E56-3AE757644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F6189F-B06A-1E99-576E-3EB2CDC24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7B24D-33F0-1C27-CA8F-3F1F6889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8BEE-70DE-493A-8FBD-56E81ECF1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64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725299-398E-4EDD-6858-7A6036932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FC6843-328B-D9BA-78DB-0A056051C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74824A-8EB0-BD9E-9BF0-8A90F9F4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6A77-0F67-44BC-8E56-3AE757644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4CA7C-046D-5CB9-3F53-44C62D54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E2BF8E-9856-16AD-C6B3-2925B168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8BEE-70DE-493A-8FBD-56E81ECF1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77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6FE34-7691-BDFA-47E9-85BA2803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70E4B6-4D28-38EE-EE17-9D809FAE0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BFE94-A71C-86C8-6DBB-31A848DB0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6A77-0F67-44BC-8E56-3AE757644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F18ACB-F17B-D060-F73C-79EE2AB97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53592-46B2-A2B0-F1C4-DB6899990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8BEE-70DE-493A-8FBD-56E81ECF1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31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8F947-C9CC-4F5B-51D7-816B36DC7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BDE876-C71C-529D-5055-2A40B2CED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51BE3-6570-DB3B-09AD-13D8283B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6A77-0F67-44BC-8E56-3AE757644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2EE35A-0594-4F23-A3E6-E4B0B170D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898DE-1ED9-9029-4514-83D2028B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8BEE-70DE-493A-8FBD-56E81ECF1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44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03BE4-8206-6C58-8DDC-72500274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97377-46FE-50E8-F158-DF5E058CD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E939A9-D15C-49B2-4584-323D6F885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BF4EAB-6E6C-DC92-6C51-70A1AD637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6A77-0F67-44BC-8E56-3AE757644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496A06-896C-A621-D8FF-4DFC1323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84F251-8CA0-69A3-723A-F079591D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8BEE-70DE-493A-8FBD-56E81ECF1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74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317F4-434A-946B-408D-F7CE75A5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233153-4026-5BD1-F3A0-0B7501650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E1C4A2-3820-D02A-F550-FC7DEB9A7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A43390-47ED-946E-A01A-7568EDAF3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C3E306-DC1C-F3C9-F5A0-261B8FE3B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57C79E-429E-BCBF-692B-9028D3B89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6A77-0F67-44BC-8E56-3AE757644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600F03-6C46-0088-145C-99835775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82C80A-22EC-7B7A-6BAF-0AEFE762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8BEE-70DE-493A-8FBD-56E81ECF1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0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2395E-1912-4758-622D-44FEF782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97431F-7EF0-E834-F0F8-35B690A82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6A77-0F67-44BC-8E56-3AE757644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3DEA04-19D8-8415-8611-5D89CF24F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31E064-124C-473B-0B05-19E1F103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8BEE-70DE-493A-8FBD-56E81ECF1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70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84B37B-C512-B42D-8AEB-A199A138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6A77-0F67-44BC-8E56-3AE757644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CFA81C-CCB4-0D24-E6DC-5FE3C56B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2DFE6F-6805-6953-930B-10465142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8BEE-70DE-493A-8FBD-56E81ECF1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25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03F4E-C900-175B-3FB7-E50AE24B3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1062DD-9A58-6A61-D2FA-9AEA3BFE0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70FF67-E930-A3EA-606F-8B20DB30B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DDFAF7-0397-4A07-ECDE-64BFDB75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6A77-0F67-44BC-8E56-3AE757644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BFA9CE-407F-8421-6A9E-98989B44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3ADFCD-7AB0-CDEC-2F17-CF20C2BD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8BEE-70DE-493A-8FBD-56E81ECF1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20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D4267-C259-4967-8C84-39CF2298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F08FBA-DB82-FB4B-D758-4B50B75B2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DD10A2-FCEC-E138-9631-E2E2FCE89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897505-5837-E28E-FBB5-18206735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6A77-0F67-44BC-8E56-3AE757644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63E988-42BA-7749-0FED-FA84F5CE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1EBC21-7103-A5EC-F3EE-61D44FB5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8BEE-70DE-493A-8FBD-56E81ECF1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45013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EDFDE8-3A1E-3D28-AC25-6B223B12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D28005-8007-2E88-45A5-FFD27C6D7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6AC0A-95F5-0A0A-4AF1-FD2751CD0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D6A77-0F67-44BC-8E56-3AE757644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8FAC8-2A9B-35EC-FFE9-EBF32B2E3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A71F29-C158-56E4-6DA4-8DA619EBE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88BEE-70DE-493A-8FBD-56E81ECF1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13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2802" name="Picture 2" descr="15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1574.走出去</dc:title>
  <dc:creator>Yihao Zhuo</dc:creator>
  <cp:lastModifiedBy>Yihao Zhuo</cp:lastModifiedBy>
  <cp:revision>1</cp:revision>
  <dcterms:created xsi:type="dcterms:W3CDTF">2024-03-10T22:47:33Z</dcterms:created>
  <dcterms:modified xsi:type="dcterms:W3CDTF">2024-03-10T22:47:33Z</dcterms:modified>
  <dc:description>
1574走出去
走出去向南向北走出去向东向西
张开你居所的慢子，扩大你帐幕之地
你要舍己主要用你你要已走出去，
肥沃的土地在你面前，脚踏之地属于你
主说你们要走出去不要停留在那里，
当信你神所立的应许池要将那地赐给你</dc:description>
  <dc:subject>
1574zcq
zcqxnxbzcqxdxx
zknjsdmz，kdnzmzd
nysjzyynnyyzcq，
fwdtdznmq，jtzdsyn
zsnmyzcqbytlznl，
dxnssldyxcyjndcgn</dc:subject>
  <cp:version>1.1</cp:version>
  <dc:language>zh-CN</dc:language>
  <cp:keywords>投影</cp:keywords>
  <cp:category>投影</cp:category>
  <cp:contentStatus>索引完成</cp:contentStatus>
</cp:coreProperties>
</file>