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651E7-8559-1AEA-5A9B-FC1A09B9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BBF489-6D54-08EB-6046-133DF9CDC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FE3B4-E236-D469-9EA9-1CB052A9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5F29-6593-4BF1-8C87-C35C181CB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13089-29FA-0541-2595-23CB2DC9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2607A-5054-DC5E-9553-8EE18D61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6AE8-62BD-429B-A0F5-48D007B50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82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26883-8184-1CC0-A73D-C8124A3B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0C6748-3AD5-447F-0438-AB1C39308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4870B-FED2-CB0B-CA05-11624F4B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5F29-6593-4BF1-8C87-C35C181CB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42F02D-207F-7FCD-79FD-A5C0C028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44A5D-A389-06BE-96EE-6E2E380C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6AE8-62BD-429B-A0F5-48D007B50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7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078D08-A6DB-E89C-4E45-E89787B6F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394A75-4CF7-70DE-1D6D-6D2407A6F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D7D9E-DA68-F667-3ABD-1656B76D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5F29-6593-4BF1-8C87-C35C181CB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E52A2-48F5-472E-F5D8-22B03BF1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5A4BA-EBC4-38E7-7B26-801C372A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6AE8-62BD-429B-A0F5-48D007B50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28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CBB62-D896-C6BA-7F2A-0ADFADC9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1EE30-8A9C-AC62-393F-561014168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184D5-3301-DCFF-3152-853AB4D3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5F29-6593-4BF1-8C87-C35C181CB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42821-2A36-FF85-B7F1-D9C5B596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76A15-664B-4990-2A11-0CFD5D24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6AE8-62BD-429B-A0F5-48D007B50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17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5731C-5F78-270B-3A8C-0DB9CA80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1A156F-F75C-28FA-6FBF-AE321EF93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DEEE3-DC1C-7768-C3B1-7866A1C4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5F29-6593-4BF1-8C87-C35C181CB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70CFB-3269-2A4E-31E1-C971BC06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0911C-47AF-A617-E502-DB1B024B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6AE8-62BD-429B-A0F5-48D007B50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3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F4094-7205-8C55-2D97-D2274E47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A2D1D-0C34-3DC3-C379-BD4E3A027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5A0D7B-62CD-9336-D32B-4B34FA615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CD6010-04D5-8BBC-E73E-AE54F1B8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5F29-6593-4BF1-8C87-C35C181CB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61EE4F-00D6-EBED-2A41-80CCB961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B0B193-90B7-F17D-8280-8CCF6686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6AE8-62BD-429B-A0F5-48D007B50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05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E6EB4-BF82-3777-1F06-7412E097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9077E2-3D5A-3AA7-1FB0-BB5E1464A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DA1DBA-DA56-8C19-78EB-EB32C3010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D46DA5-CBFC-66CB-F1FF-11B17F7C1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06031C-CFF9-882E-44BC-5A447060C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CF950E-BD30-3A26-FF35-2FD46126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5F29-6593-4BF1-8C87-C35C181CB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B0E012-78FA-C7B0-EEA6-45660D1F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716857-70AA-42A6-45D0-881099A2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6AE8-62BD-429B-A0F5-48D007B50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08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B1E07-D346-2B6D-9374-5F5FE36B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CD9FB5-5C9D-F3B2-2706-2F7551B8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5F29-6593-4BF1-8C87-C35C181CB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554782-3689-D3E9-1DEA-003D2B70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96A667-5B8A-FCE6-300F-ED533298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6AE8-62BD-429B-A0F5-48D007B50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5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9C454C-F130-B2EE-5110-C6EA4DF5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5F29-6593-4BF1-8C87-C35C181CB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1A6FDA-004F-FC13-CB71-625AF084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398F59-9FC4-B56F-3B1C-DAFE0D1B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6AE8-62BD-429B-A0F5-48D007B50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38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08C67-9C78-E2D0-601A-4152223A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1F779-026A-13F7-2FB8-9D4CB019E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4EAA01-DE68-C3F9-F18C-17CA560D7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EA72F6-A29A-732C-A8BC-0D076DB6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5F29-6593-4BF1-8C87-C35C181CB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AA4DF0-891A-E404-BB5E-B49D88CC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C3E261-7545-B92B-B304-6523D675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6AE8-62BD-429B-A0F5-48D007B50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7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81485-B92D-C9DF-AD50-CF80BDD4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AC0793-631B-4392-FF62-D9B06D47B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488C19-3EFA-D6AE-1943-C2FB860AD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D19AAE-A973-CF74-A035-FDEB3C8B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5F29-6593-4BF1-8C87-C35C181CB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83BED6-90E2-D8C2-997D-DFAE39C1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73226D-5049-3FAE-FE40-E43EEC72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6AE8-62BD-429B-A0F5-48D007B50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5400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2DCB08-5161-3254-6F6D-E9E0D5D1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FAF9F0-29A6-A04F-B917-C7F1699C5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DD18E-F1C2-326F-1A69-C10A220DE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45F29-6593-4BF1-8C87-C35C181CB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3EBA40-023E-817E-D9C5-BAAE716D9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94C4A-D8EF-EBAE-6E95-165645579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A6AE8-62BD-429B-A0F5-48D007B50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37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3826" name="Picture 2" descr="15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1575.恩曲不休</dc:title>
  <dc:creator>Yihao Zhuo</dc:creator>
  <cp:lastModifiedBy>Yihao Zhuo</cp:lastModifiedBy>
  <cp:revision>1</cp:revision>
  <dcterms:created xsi:type="dcterms:W3CDTF">2024-03-10T22:47:37Z</dcterms:created>
  <dcterms:modified xsi:type="dcterms:W3CDTF">2024-03-10T22:47:37Z</dcterms:modified>
  <dc:description>
1575恩曲不休
有林我摄舍心城品蠢路轴究新
三千六百五个日子，在俄心中恩曲不休颗
创然道遇那过市明也无法汽没我的款联
扬我的歌喉唱主的温柔，让爱来共奏让心灵牵手，
标杆在前头世界在背后，主爱的双眸一望解千愁
扬我的歌喉唱主爱深厚让爱来共奏让心灵牵手，
有祢在左右云海中遨游，这生命旅程已别无所求</dc:description>
  <dc:subject>
1575eqbx
ylwssxcpclzjx
sqlbwgrz，zexzeqbxk
crdyngsmywfqmwdkl
ywdghczdwr，ralgzrxlqs，
bgzqtsjzbh，zadsmywjqc
ywdghczashralgzrxlqs，
ymzzyyhzay，zsmlcybwsq</dc:subject>
  <cp:version>1.1</cp:version>
  <dc:language>zh-CN</dc:language>
  <cp:keywords>投影</cp:keywords>
  <cp:category>投影</cp:category>
  <cp:contentStatus>索引完成</cp:contentStatus>
</cp:coreProperties>
</file>