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1753E-D83D-3FB3-D76A-F6F91F7E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8BC7D-6F50-F104-37BA-7FA4F85C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9F111-EC46-FCBC-C1A8-F57BC38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321A2-B5C5-DC86-1CD2-8CF8F94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44B20-722F-E296-A7C6-701ADD1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7F9B-E84F-59EE-2513-3B826E70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B7BE1-C402-A1FE-FC64-F8E2A0EF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03023-A74A-FB9A-CD1C-1A0586F9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3C64-C275-ABB6-8539-4AF77DAA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CA0ED-7C72-B9E0-4119-BE76061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31C10A-BFCC-5B12-FAC9-650F04024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262D5-1DF2-8441-4C6D-6D77801E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D7894-4E2C-16AF-FBC6-F7D132DF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9C72A-84DE-FFB0-205F-F4A4E558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C001E-1114-A3B8-52C6-783A4580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6088-944F-BA76-D769-B34C9E4E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F1E03-D732-395B-7106-BDA15958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AAF0B-3697-B339-5FD7-605B2A7E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7E297-9A7A-F0C0-AB34-8425C548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84838-BCBE-1B86-8636-C9BFADB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E235-3998-5213-1729-A8A30156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9E176-04EF-859A-7386-F15BB130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2B602-0926-DE3E-5D21-B05C056A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BC6BE-97C3-A4B0-29E7-06D2C5C1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E9F7B-3E2D-3931-1166-0AD86F2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5525-EB78-7481-AC74-46AD8F1F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6A925-2485-FA4A-EB31-F47C0F557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8FB47-9674-19A6-0258-ACDA0522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454C6-114E-77E6-7265-16FE863E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E21D6-6EC0-D2B6-6E48-173043F0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0E983-5FFB-7728-4AB6-9E72335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1E07-1212-BA4B-B0B1-D22CC0FE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C55D8-D9DF-DC26-5DBD-887D0A3D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64B64-C7D1-21FE-7D1F-9311CEA7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9CB48-7CEE-2589-2FBE-6A45AFA35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F4489D-A42E-1F96-B04A-3C60830A9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B94CEE-9A49-EB10-4309-367885D8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1E835A-5461-82C9-0E76-4393F165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5A687F-FEF9-DF58-759A-4EEDD937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72A3-EA42-D4EA-2A28-4098CE9A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C80AE0-4443-FDF2-DED5-E2AA9B8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6A08C7-31C1-39D1-1A99-7580F6D6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9BCB8-1ABF-8953-98B2-C45D5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F643F-D3F9-359C-F49E-DBA542C9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163CE-7AA8-253F-9BD6-E774E7F3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0337A-87B4-381A-A6E5-8F05C614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5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C7FA4-6BBF-FBF8-6A18-94B7C634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B7D4F-F297-802F-35E6-8AFC8792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F96B6-0E01-4FC1-29E5-C25DFF7F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59C5C-EAF8-8949-7F82-FC7F1B84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F24AC-2917-4AB3-A084-5339CDEA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9F16C-246F-DEE7-36B1-ADF99CBC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4D4B-1458-1084-174D-CD86AB9F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14BBE1-8D73-131D-3435-254CA7A9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21F0F-C35C-8068-14F2-3D8A4492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7A93E-C439-F893-71A6-E2290C1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910FA-4DF1-6471-190B-8C78E729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586B6-B764-27A4-4314-26F5E28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8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C25C5-0F3C-965F-BE75-83A6ED41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4E2A0-B5AA-8DE8-5854-F5DE5767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51FDA-22E7-E410-B0D8-03A400D6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968A-0B1F-44D8-979F-568FEC0CF03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6EC2B-6998-923B-7FFC-BEC033BF9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A9560-01A4-9A2D-AD7E-4C425CED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805C-A1E9-4473-AB26-B00F8E632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850" name="Picture 2" descr="1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1576.是祢</dc:title>
  <dc:creator>Yihao Zhuo</dc:creator>
  <cp:lastModifiedBy>Yihao Zhuo</cp:lastModifiedBy>
  <cp:revision>1</cp:revision>
  <dcterms:created xsi:type="dcterms:W3CDTF">2024-03-10T22:47:42Z</dcterms:created>
  <dcterms:modified xsi:type="dcterms:W3CDTF">2024-03-10T22:47:42Z</dcterms:modified>
  <dc:description>
1576是祢
主我要敬拜赞美栋因祢是我生命中的唯—，
在地我没有所爱慕在天除祢我还能有谁主我
是祢在十架为我舍命是祢在旷野把我寻回，
是栋一次次接纳我的悖逆是祢把我搂在祢怀里
啊我的主是祢是栋是栋
的慈爱在牵引我牵引我跟随栋</dc:description>
  <dc:subject>
1576sm
zwyjbzmdymswsmzdw—，
zdwmysamztcmwhnyszw
smzsjwwsmsmzkybwxh，
sdyccjnwdbnsmbwlzmhl
awdzsmsdsd
dcazqywqywgsd</dc:subject>
  <cp:version>1.1</cp:version>
  <dc:language>zh-CN</dc:language>
  <cp:keywords>投影</cp:keywords>
  <cp:category>投影</cp:category>
  <cp:contentStatus>索引完成</cp:contentStatus>
</cp:coreProperties>
</file>