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AAD73-9E96-7951-454D-65FCCD72D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8B3A53-1908-58E0-27EB-7DA99666E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2CC4-AAB4-399A-D824-95C823D6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B31-FB05-48AD-9364-72D272D14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773BB-AAE9-1877-4ED4-9BF045B8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F689B-453F-8A59-CF2E-766FE684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EDC3-6114-486B-A834-EDB2A65B2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21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1B14D-69A7-9FE8-EBC1-955B53544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1EF903-5764-E898-8896-4D3FE0534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88C7B9-41AE-DF02-643A-9B72C2F5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B31-FB05-48AD-9364-72D272D14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CD8F0-9CE6-2B78-DDF9-D1962EBA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5D6FD-2C90-3B92-E3DB-D810C924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EDC3-6114-486B-A834-EDB2A65B2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48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87FE92-147C-8983-A014-9DF934B39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1C96C1-576D-9F9C-6543-1FDE73EF1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104C3-B1AA-2164-0FC3-9082209C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B31-FB05-48AD-9364-72D272D14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81B74-03F9-2C1C-FB24-64DD8F6E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99582-5F01-181A-4431-8F23AFC7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EDC3-6114-486B-A834-EDB2A65B2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61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15F8C-E967-903B-5151-44F5EAAB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7A620-AB19-9387-DF04-7B065EC9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FD0443-BBC0-AA37-5FEE-54CA4673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B31-FB05-48AD-9364-72D272D14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88DE6-EB84-6CB5-DBAA-ACB209CF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E3F37-61D6-E60D-8A54-89496B6B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EDC3-6114-486B-A834-EDB2A65B2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89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F8E3A-9EB7-57E1-FFD3-849E43E64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E48620-08B3-C957-1E4D-BA4F65E24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F129D-9869-CF15-6F8B-7BA33230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B31-FB05-48AD-9364-72D272D14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5AD14-31E8-D9E6-7484-490529CC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48B5C-4517-97EC-79FF-FE994A08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EDC3-6114-486B-A834-EDB2A65B2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80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C0FB9-052B-5A39-2823-B5B41AE1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637D6-5E25-4F90-AD74-4AFB57470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8638A5-8D75-37EA-8FB3-1298BBCA8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61E479-D592-4444-46D9-903853FF3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B31-FB05-48AD-9364-72D272D14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438332-3DFC-ABAF-BC55-38B3CA58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E82542-1F15-EC92-3BEA-4DD670BC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EDC3-6114-486B-A834-EDB2A65B2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82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789EC-7622-A76A-34DF-0B61103E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9BAE90-92C5-CBA2-4372-5CE03C919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5F0217-C87E-B9CE-11B3-9D7896AB3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5E093D-3FFD-E4E9-F702-4D31FDD98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02B3F0-CE9D-1E5C-F31B-3FE408181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C7BBA8-C170-6B3E-53FE-2E6F3FE1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B31-FB05-48AD-9364-72D272D14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F2FDE9-8CF5-5DDA-0C45-C9CEDEF5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570C15-9C31-2A7E-CF91-33A55B16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EDC3-6114-486B-A834-EDB2A65B2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9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95E1D-AC7A-C842-4C51-1032FC7F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81D555-631C-D589-FBD2-FC96646C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B31-FB05-48AD-9364-72D272D14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47F2CB-4A81-8469-3A55-6143F7E3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90074E-A13E-0BA4-9DDC-3C8E9D7B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EDC3-6114-486B-A834-EDB2A65B2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C0A0F1-149F-E91A-8131-F2D436F6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B31-FB05-48AD-9364-72D272D14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99BE38-5CAA-A47E-CE2B-0D015827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92C376-F5A0-1FD4-E160-4448F520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EDC3-6114-486B-A834-EDB2A65B2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8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A0633-8054-A618-E833-CDEB39F0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CCBA5-FD80-D49D-925A-19C4D241E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BF69B7-5FFF-535C-4DD4-A8BDF80AE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F725BB-DD69-C396-F27A-508AB457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B31-FB05-48AD-9364-72D272D14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99F8A2-3489-3C38-A05D-E884D197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400C1D-A66D-376F-3EC8-669C1D7A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EDC3-6114-486B-A834-EDB2A65B2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4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93133-32BC-69C8-BF72-D8849246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4B04A4-E937-1BA2-BD7D-8F294C330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23E564-D427-3EA1-9F7E-EE8EF6E57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230D88-2885-D355-4675-DB9CD0A9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1B31-FB05-48AD-9364-72D272D14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C49D9F-4D5D-32D4-E9E4-986BCC65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9D0D1F-6045-D2C2-B73C-4A6FCFFB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EDC3-6114-486B-A834-EDB2A65B2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813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D8D109-152E-EA97-D86D-380066A81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3EE339-DAA8-F43F-DA17-7325CB2B8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06E8F-8615-F443-14A5-8DCD6BA97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81B31-FB05-48AD-9364-72D272D14C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433E48-A5DE-3ECF-FCD6-FE94A863E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0EB8A-7597-BB8C-6949-3414F8A2D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FEDC3-6114-486B-A834-EDB2A65B22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03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5874" name="Picture 2" descr="15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1577.给我一颗中国</dc:title>
  <dc:creator>Yihao Zhuo</dc:creator>
  <cp:lastModifiedBy>Yihao Zhuo</cp:lastModifiedBy>
  <cp:revision>1</cp:revision>
  <dcterms:created xsi:type="dcterms:W3CDTF">2024-03-10T22:47:46Z</dcterms:created>
  <dcterms:modified xsi:type="dcterms:W3CDTF">2024-03-10T22:47:46Z</dcterms:modified>
  <dc:description>
1577给我一颗中国心
给我颗中国心一颗中国心
每当我在寄居地歌唱想到你就哭了，
中国啊中国啊我心所爱愿你不再哭拉
中国啊中国啊若我忘记你，情愿右手忘记技巧，
中国啊中国啊若不记念你，情愿舌头贴于上膛
中国啊中国啊我心所爱愿你不再哭立</dc:description>
  <dc:subject>
1577gwykzgx
gwkzgxykzgx
mdwzjjdgcxdnjkl，
zgazgawxsaynbzkl
zgazgarwwjn，qyyswjjq，
zgazgarbjnn，qysttyst
zgazgawxsaynbzkl</dc:subject>
  <cp:version>1.1</cp:version>
  <dc:language>zh-CN</dc:language>
  <cp:keywords>投影</cp:keywords>
  <cp:category>投影</cp:category>
  <cp:contentStatus>索引完成</cp:contentStatus>
</cp:coreProperties>
</file>