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3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187FF4-8379-82DE-FF57-80DF2F3C9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9433A6-7E22-D283-BCB8-9AEB87692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94FF3B-1DB2-1DD1-9A2F-FE987056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73D8-C3DB-4F17-9C1B-34419CFB3C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6F8A74-2A58-6BC4-A46C-2C57CEC88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001E22-290C-6380-47FC-B2079F55C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6824-6560-45AE-9EF8-BBA394820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456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19B421-E006-2083-97B2-8820DE6F5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0045D0-0B30-76C6-74C3-D4D3941A5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312B9E-B283-72EA-6544-00D82FCFF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73D8-C3DB-4F17-9C1B-34419CFB3C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238A33-3467-05DE-C5FE-750D68A38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D751C6-6D08-47B1-7340-76B514622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6824-6560-45AE-9EF8-BBA394820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236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A76B94-FDD6-6764-996A-D67DAADCC0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15D1A5-C457-8242-7090-C786D63A8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097E99-9794-D999-FDFF-718D05275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73D8-C3DB-4F17-9C1B-34419CFB3C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C84163-9679-D931-CDF6-2DEB021B7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88BB84-9777-AA4C-5D77-360EFBDB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6824-6560-45AE-9EF8-BBA394820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37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B17EA-F91A-A17F-6A0A-ADD6D6C0B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612A05-FB75-7EDF-0E26-878300605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7F3E7E-04D2-3DF1-6C37-6198E07F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73D8-C3DB-4F17-9C1B-34419CFB3C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5B0F72-4C8D-DC89-8B98-61CD9EBAB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6CB2FF-3997-8099-1805-5922AD842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6824-6560-45AE-9EF8-BBA394820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53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910CF-7696-E412-8302-BD6EEC08A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BFC1FF-8A16-EFE1-4D0C-971DECC72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B88A85-2E9F-CF23-94C5-879B24FA8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73D8-C3DB-4F17-9C1B-34419CFB3C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7DD102-0E25-0F92-8889-092323BFB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A43BA8-4762-C48E-3C58-7CE315F27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6824-6560-45AE-9EF8-BBA394820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455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4DB8AC-97A8-47C1-35AB-655E9C0EE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06573A-9AEC-6CA5-D15A-2D34DCF7B3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D5292A-19B6-37F4-F2DE-950A859F7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361D49-3469-E364-521D-E61CA592C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73D8-C3DB-4F17-9C1B-34419CFB3C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383FD5-45B4-EFB4-4971-CBAA7A630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C43FB1-0C37-190D-E514-55A4FD81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6824-6560-45AE-9EF8-BBA394820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458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0F44F-FFA4-AC78-80F2-0BBEFD510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10AE59-49C3-25C8-C1A1-F26BDC350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DF2D44-E1DA-DCFC-B6C0-E696A06E0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5FAA2D-DE75-ACF8-1130-2CF1F78E86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26355B5-0625-7AF5-EF4A-907E988904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4439DD-A5FB-AC87-2C7D-BBEEBFABA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73D8-C3DB-4F17-9C1B-34419CFB3C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68D0EB-D01B-D46C-17D9-7CA6BE486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000C6F-EEDD-4496-4594-EDD6C730E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6824-6560-45AE-9EF8-BBA394820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242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820B0-612F-50C6-4AEC-E03C2948A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DFC30F-F0F9-E74A-8E1B-62C4A7194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73D8-C3DB-4F17-9C1B-34419CFB3C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E74ED5-DC5E-50C2-9CA3-7F2F70A80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2912B7-53A4-5DB3-1652-3EE6F2245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6824-6560-45AE-9EF8-BBA394820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196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2114B2-CAD3-95C4-0217-DBE1A864A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73D8-C3DB-4F17-9C1B-34419CFB3C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AD663D-1E3E-4E74-BD55-A5F83F199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5B631D-8F4B-C4CF-D70F-379A3BA0F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6824-6560-45AE-9EF8-BBA394820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650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9B8FD9-6382-71A5-6762-B66602EB4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388573-1F6B-D6B4-38FA-80A8F2986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6BB218-CCA2-5229-61FD-99E5F8AF4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DA8DBA-9DD0-1C6F-5F6F-8C26E9E1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73D8-C3DB-4F17-9C1B-34419CFB3C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105FB7-1803-FE27-33B7-15FBB18D8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BA2884-280E-0C46-B988-8EE72F674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6824-6560-45AE-9EF8-BBA394820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29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A5CEA-D6E1-E66D-56EA-F0D574DCA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B2B978C-36F5-DE8C-34E2-43A8C852A6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D53628-6B1C-D692-005B-59A0091EE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ACD54F-4B35-C0CD-C722-4474B1CC4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73D8-C3DB-4F17-9C1B-34419CFB3C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D58D26-CB32-E0DA-DED8-011E4C5A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B3BAF0-7B95-6B1F-8D87-FE56D15C6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6824-6560-45AE-9EF8-BBA394820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50853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763D3E-3275-29E8-5346-4101AA8DD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790CE7-0252-D60B-23BD-131D14D7F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C1BB39-E9EC-6133-E2FC-87BAFABCA1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073D8-C3DB-4F17-9C1B-34419CFB3C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BA09AD-9E12-45A4-83D7-0F5BE7462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8287FB-7983-961E-C978-0A81F6E6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66824-6560-45AE-9EF8-BBA394820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400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6898" name="Picture 2" descr="15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74"/>
          <a:stretch>
            <a:fillRect/>
          </a:stretch>
        </p:blipFill>
        <p:spPr bwMode="auto">
          <a:xfrm>
            <a:off x="1631951" y="44451"/>
            <a:ext cx="9001125" cy="618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7923" name="Picture 3" descr="157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1578.我在这里</dc:title>
  <dc:creator>Yihao Zhuo</dc:creator>
  <cp:lastModifiedBy>Yihao Zhuo</cp:lastModifiedBy>
  <cp:revision>1</cp:revision>
  <dcterms:created xsi:type="dcterms:W3CDTF">2024-03-10T22:47:51Z</dcterms:created>
  <dcterms:modified xsi:type="dcterms:W3CDTF">2024-03-10T22:47:51Z</dcterms:modified>
  <dc:description>
1578我在这里
耶和华我的主啊求祢使我放下心中放下心中所爱
耶和华我的主啊求祢使我打碎心中心中偶像
直到我在敬拜中献上自己为祭，无怨无悔永不回头，
直到我在祭坛那里得着命定，无怨无悔我在这里
1578我在这里
HNeNiHi-NeNi烧我差我我在这里
INeNiiNe-Ni烧我差我i-Ne-Ni
为这世界黑暗的角落我在这里为那不曾被安慰的灵魂，
我在这里i-Ne-Ni我在这里Hi-NeNi</dc:description>
  <dc:subject>
1578wzzl
yhhwdzaqmswfxxzfxxzsa
yhhwdzaqmswdsxzxzox
zdwzjbzxszjwj，wywhybht，
zdwzjtnldzmd，wywhwzzl
1578wzzl
HNeNiHi-NeNiswcwwzzl
INeNiiNe-Niswcwi-Ne-Ni
wzsjhadjlwzzlwnbcbawdlh，
wzzli-Ne-NiwzzlHi-NeNi</dc:subject>
  <cp:version>1.1</cp:version>
  <dc:language>zh-CN</dc:language>
  <cp:keywords>投影</cp:keywords>
  <cp:category>投影</cp:category>
  <cp:contentStatus>索引完成</cp:contentStatus>
</cp:coreProperties>
</file>