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CA113-D0F7-DE0A-4B1F-CC98090F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0115CB-7741-944B-0B9B-891A222FC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7C256-8593-D051-1689-A4E8B945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C654F-A7E6-E104-0650-7F7C7221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0FC3B-B8AE-A317-81C9-C967D4D1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7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55E87-4202-7A5C-904C-E71BCC8A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AF7806-87E9-8E79-89E6-52F02F8B7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80E14-0240-E0F4-5277-DFFA38B8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ACCCD-5F51-877B-64FD-98A61647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E4DAF-2A99-EEDD-908B-3BCC9BBA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9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04FC72-6D69-EC9E-E6E3-A7267AC02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6CFFA-DA88-E462-FB6E-FCEE103E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B62D6-1539-7389-B4DF-AC476C4E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4AEC0-0FF6-EAEE-0B69-95449D72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89B40-2D0B-AC1D-F4FF-CF9B5648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35580-CC73-F07D-7FE2-99F06B0F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5E60C-EF89-0F55-91D7-269DE70F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5B661-BCDC-670E-9D26-31F1E8C1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0512C-412B-F71B-EA78-02FE7859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2C92F-9F57-F59C-92B5-35CFA56C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2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A202F-C5E9-5443-39AB-9464612F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D4AA5-4E40-5139-78FC-E2421B62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EFB0A-3186-8256-B74E-97A58778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F851D-B41D-635D-DCA7-4C34C0D7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F962-C906-2EF1-65B2-4115E996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065FC-B3A3-3105-86B5-37FCD7EB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1AC0B-4355-916F-5812-733DA4460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CE229-BD71-F7E0-1F53-0A4147E0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F2083-986D-54E3-8561-CD310F49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40938-9058-D53F-FA5C-AEE7B953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7DC97-80E7-69C2-8117-4D3535F1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09BB1-115D-63F8-E089-30ED1533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00BA12-101E-CBCE-D2CB-C2F9750AF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0C6BE9-83E4-A47C-9B3C-F51D2C797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84C777-B74F-21F3-30BF-DF754CABF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6A5D84-AA59-9E0F-C971-614E4D765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6F2517-DB59-31A4-8D4C-3047D4A6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142D72-183D-6F86-10B1-93C9559F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F1C38A-EE88-91DB-9B49-DAD16D6F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65343-A35D-DF54-FBC0-A1B694FF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5F3E43-3EE5-2F9E-8BEA-4E390C97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3BF8D8-FBEB-7D95-DD1F-26AAE62F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7C2080-200F-8D53-04FF-5A78B129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F50B3D-DD73-5B23-2B1C-C326F25E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32F0F6-5E3E-A17F-BB07-2286152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0FBD2D-32FE-BA22-47A3-413219A4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1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500B0-04F8-B3DE-1766-377683A6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4CF40-07B5-0E24-9EA6-0A686F8F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9E5ED6-F299-CFED-FD8A-144DEE410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7D39C-08CD-58F8-F8B8-1FAED5A5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08ADB-B50E-205E-01F4-A584900B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30791-CD7B-3CFC-3487-87B074AD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03336-35FF-A595-E694-C6CD1E51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28899-F1C4-8156-2E27-9424E746F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1D916-56B8-2990-732E-0CD455BBB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1421D-96D4-EA86-0076-B65D3B39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6E041-96B6-A9B8-795E-302DEDAC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4BBCF-C866-23A3-3D8A-39742FBC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479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2F94E8-7723-B66D-0049-AC35A4EE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E6F86-BEEC-C1E5-2885-BF727AFC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64252-659B-8792-3B92-E3FF8346B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4BFE6-719B-8D5A-28DB-7CC385E8D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9F15E-C34E-D470-B0A8-1202F19EB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22" name="Picture 2" descr="15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1579.这一生最美的祝</dc:title>
  <dc:creator>Yihao Zhuo</dc:creator>
  <cp:lastModifiedBy>Yihao Zhuo</cp:lastModifiedBy>
  <cp:revision>1</cp:revision>
  <dcterms:created xsi:type="dcterms:W3CDTF">2024-03-10T22:47:55Z</dcterms:created>
  <dcterms:modified xsi:type="dcterms:W3CDTF">2024-03-10T22:47:55Z</dcterms:modified>
  <dc:description>
1579这一生最美的祝福
在无数的黑夜里，我用星星画出栋，祢的恩典如晨星让我
真实的见到祢在我的歌声里，我用音符赞美祢，祢的
美好·是我今生颂扬的这一生最美的祝福，
就是能认识主耶稣，这一生最美的祝福，
就是能信靠主耶稣走在高山深谷礼会
伴我同行，我知道这是最美的祝福</dc:description>
  <dc:subject>
1579zyszmdzf
zwsdhyl，wyxxhcd，mdedrcxrw
zsdjdmzwdgsl，wyyfzmm，md
mh·swjssydzyszmdzf，
jsnrszys，zyszmdzf，
jsnxkzyszzgssglh
bwth，wzdzszmdzf</dc:subject>
  <cp:version>1.1</cp:version>
  <dc:language>zh-CN</dc:language>
  <cp:keywords>投影</cp:keywords>
  <cp:category>投影</cp:category>
  <cp:contentStatus>索引完成</cp:contentStatus>
</cp:coreProperties>
</file>