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B715-3B62-0075-C478-8DB50652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EDA30-A437-F95A-14F2-BAF912580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B20B4-8D78-4D31-4290-9B4C6197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CC461-EEDA-FD8A-9E6C-C9C64C27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E2E3A-BC7A-4CB8-A761-8A2175C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5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2E63-877E-8E22-92A9-475B3B33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C08D-7834-16F5-16AB-4C9B1016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86FB9-0E1A-0ADC-DE0A-FB870303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A85FE-703D-C40A-8743-7F06BDE8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641A7-D190-95C1-8C74-06CCBEAB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6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6102AC-BA32-9F60-D160-94D537D1E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1C9BF-B850-B20C-9134-D6DB5D70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052E7-53AD-B2A4-A203-4886EBFE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C2D9C-B5A1-D9AC-88CA-693FFB04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127B0-1D61-7082-B05C-F165BAC1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9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9F15-B223-34E1-9CDC-AEB16669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5DFFB-6131-14E4-F5BF-1475323A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DE17-2709-5D6A-CB20-4CA432FB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282D6-74B0-5E74-1E02-0D5739AF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86D02-A421-A720-2ECF-70596674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21AF-32D6-AE74-D19E-C3DEF890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D3B34-58BF-DC37-716C-5281D448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DA33-02B3-3D7C-2C96-5EE28848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CDD8B-76AC-D16E-B4AE-CA00DD88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BEF5E-52CA-288C-2A25-305B4203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5045-808A-14D3-97B5-97B7E66E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07E9D-278F-54EB-43F7-B5910EF9E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980C3-F2D0-FB84-2F19-A1E4E926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C8832-8D85-F855-9F73-C0243D7D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A110D-5880-5158-6A4A-887660DF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5E28D-7DAA-17C4-C214-D9F5624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EE8F0-F1F1-2CE6-7C2B-135EDF34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D1166-DD3F-E2B3-CC68-1A016947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5C7B7-17C9-4A15-C0F6-79A92FC9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ED73CA-5829-5271-6541-6B63EDFD9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74911-C9CA-BB47-3E8A-EFC79842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F4D9F-FED5-AEF8-0361-4A1462C7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A379BC-0307-9E42-2496-C4333F96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77934-6255-E876-B141-F9EA585D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E0B6-607C-7873-81A8-68EC1907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8FBE93-C9E4-6249-924B-441734D8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CD8D1-2895-FBCC-915D-A1A7E1CC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A18E42-95CC-4738-75C3-6D8CC3B1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BF5D5E-F902-221F-D7F7-C1395FB5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916194-6BF3-4609-ED05-1E7E33BC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97576-A0A8-B3C5-62A2-56E666F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BFC0-040E-3E67-39BC-893B289B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C0678-43C2-8335-1C13-93DCCEF8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5130E-72B9-1D35-5CFC-54FB3A6A6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4BC41-A9AB-D4C8-4B52-13B6C599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DF688-00C9-58C1-B82C-3BD1D09B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389B2-913C-21CD-CA44-2AF79764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8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EA9BD-76CF-BFAF-A3C3-F222E6C0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D712C-2A7A-01FC-818F-028448CFD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533BD-9123-C4A3-243A-04C9B70F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6096B-E0EC-6347-76FC-53588C90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BDC6E-B1F8-8A7D-815E-ABB19428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62B1A-EB0A-9B66-C11F-56949B01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453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E9F0E-CC61-742E-1BDA-CC75320D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0760C-B719-305D-26FB-B4AB47E2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28C01-BF32-F076-BBFE-6DA354903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4AD97-3808-734D-9EDB-6A6F2153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E131B-B020-F3B3-D53B-FC5545F37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970" name="Picture 2" descr="1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5"/>
            <a:ext cx="9124950" cy="62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0995" name="Picture 3" descr="15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180513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1581.常常喜乐</dc:title>
  <dc:creator>Yihao Zhuo</dc:creator>
  <cp:lastModifiedBy>Yihao Zhuo</cp:lastModifiedBy>
  <cp:revision>1</cp:revision>
  <dcterms:created xsi:type="dcterms:W3CDTF">2024-03-10T22:48:04Z</dcterms:created>
  <dcterms:modified xsi:type="dcterms:W3CDTF">2024-03-10T22:48:04Z</dcterms:modified>
  <dc:description>
1581常常喜乐
常常喜乐向主高歌不论环境如何
高山或低谷主都看顾，相信就能蒙福
常常祷告耐心等侯主做事有定时，
流泪撒种必欢呼收割相信就有喜乐
1581常常喜乐8
下垂的手再一次举起来，封闭的心再一次敞开，
抛开一切优虑，放下一切重担，来到主的面前我喜乐满怀
冰冷的心被主爱来温暖，干海的灵被主爱充满，
主是我的力量，主是我的高台，死阴幽谷一路有耶稣陪
伴，礼永不离开</dc:description>
  <dc:subject>
1581ccxl
ccxlxzggblhjrh
gshdgzdkg，xxjnmf
ccdgnxdhzzsyds，
llszbhhsgxxjyxl
1581ccxl8
xcdszycjql，fbdxzycck，
pkyqyl，fxyqzd，ldzdmqwxlmh
bldxbzalwn，ghdlbzacm，
zswdll，zswdgt，syygylyysp
b，lyblk</dc:subject>
  <cp:version>1.1</cp:version>
  <dc:language>zh-CN</dc:language>
  <cp:keywords>投影</cp:keywords>
  <cp:category>投影</cp:category>
  <cp:contentStatus>索引完成</cp:contentStatus>
</cp:coreProperties>
</file>