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D95E-FDF3-C278-3DA6-4980C09DA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8ADA3D-F0F7-F1EB-45A0-94108B5DC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B4892-9455-217D-2659-C38C251C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53959-FA1E-4AA9-25AF-8EFEEEF9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E4A45-AB1A-B693-A2B2-7A9454A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8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F4E6D-AFF3-507C-0261-14AC5587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81255-18A4-3C5D-C561-4A8B8B48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649D7-AB4F-7DEA-443C-7134F97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FF1D-8B1B-9483-8DB4-F09DC7C6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B4227-711A-24C3-2187-80E6B72A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7F3BC-03C8-770D-3DAD-8241691A0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8F911-1FFC-8D7E-0E2A-6C7774C65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31DDA-C8B7-3A8F-DCF1-8C99AF7B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DE39F-C628-43ED-FB5A-5D5BCA58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5CED-ADDC-04EA-CC7C-FA034598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5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9D23-E594-E095-85AB-A5D6F23F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84727-D3E1-7447-BB7A-B0B346FF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E6FCB-2D99-564C-4D58-FB7EAB53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012C5-8670-B50E-EF9A-0219605C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AF822-D178-2151-5452-5A390E62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8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AA034-D7A1-586F-4067-84ECBA9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7F464-63BD-4424-2207-28CF5C2B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209FC-B45E-F5DA-F3A9-8C5A48F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FCC25-E10B-BD11-A6D9-A1D7AC8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93693-0128-EE27-ABD5-C2AE1588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3C5EE-D471-CA0C-B042-614CA50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1B607-6DDF-2E23-175C-14CB6D439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2DC91-8716-4A79-7A57-BB091F48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5E72F-2752-B5FA-A689-75ABB29C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7F8FB-ACDC-91EA-DAD6-C188F0F4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FD3DD-97ED-C8B6-0BDE-D9170A85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896D6-E6BD-630E-9F91-C11A54AD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2799A-5759-8A86-D280-871A3611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53DA5-2BBA-1959-78AF-8031495F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CC7AD-B430-4767-EA60-467D789DC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C5A0D-1AD7-C7B9-E91B-2CEBBC2AF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6885B7-1D19-C52B-1199-8FDA636D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AEC4C9-F992-70F1-8F81-28A75D04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6FF57-016E-4C85-2129-5B3332C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51361-0D52-CC86-54CF-7F74A51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47D1A2-9A44-0B11-E3A2-25043F28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CED3C-13B2-62EA-1764-3BDC08C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BE435-F2F3-5CFC-4D69-7FF2664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8F8744-B8C6-D56D-31FE-28CCC172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1E4E5-3342-B03E-75EB-15DBC7B6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B603A-97BD-FE0C-20C7-3FFBF6C7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7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1995A-F4C9-6897-8C56-9F1C335D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5EDB-91E3-9237-7A06-A6C4CE78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E14FE-4E07-BBE0-259D-45D67B29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AECF9-E00D-64D7-5518-3BF5F889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799F3-3D08-80C6-A302-2627484B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F3054-2DC0-DDD4-CEA3-63490CE7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7B747-6581-285A-38A4-2E137460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35C72-C951-9BFA-C3B5-C6ABF566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E9884A-91D5-7831-073E-84D7B8D1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CA622-94E6-F12D-980D-6FF7C859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F9499-80E2-65EA-00FE-2EFCE54D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0EC5D-1B42-0759-335F-F862A9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018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E7DC1-4A11-C972-1A28-25D9A936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B0C02-2227-94A0-0C59-C2EC92DD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60A65-29EF-509D-45A3-46148F38F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D2E1-A43B-42A2-9504-B1DDED325F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E0156-5CF9-8A71-1A89-24D6CA9D1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A0936-11B0-C169-6512-27DB791D1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727D-6788-4D11-92F9-01C77CA6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994" name="Picture 2" descr="1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8264"/>
            <a:ext cx="9053512" cy="6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1582.祢是如此爱我</dc:title>
  <dc:creator>Yihao Zhuo</dc:creator>
  <cp:lastModifiedBy>Yihao Zhuo</cp:lastModifiedBy>
  <cp:revision>1</cp:revision>
  <dcterms:created xsi:type="dcterms:W3CDTF">2024-03-10T22:48:08Z</dcterms:created>
  <dcterms:modified xsi:type="dcterms:W3CDTF">2024-03-10T22:48:08Z</dcterms:modified>
  <dc:description>
1582栋是如此爱我
祢是如此爱我，爱到为我将祢身体打破
祢是如此爱我，默默地承担我所有的错
祢是如比爱我，天涯到地极我无处可躲
栋是如此爱我，爱到体恤我一切的软弱
我爱祢因为你先爱我，祢的爱象慈绳爱
索啊我别无所求因为拥有祢的爱
这一生我已足铭</dc:description>
  <dc:subject>
1582dsrcaw
msrcaw，adwwjmstdp
msrcaw，mmdcdwsydc
msrbaw，tyddjwwckd
dsrcaw，adtxwyqdrr
wamywnxaw，mdaxcsa
sawbwsqywyymda
zyswyzm</dc:subject>
  <cp:version>1.1</cp:version>
  <dc:language>zh-CN</dc:language>
  <cp:keywords>投影</cp:keywords>
  <cp:category>投影</cp:category>
  <cp:contentStatus>索引完成</cp:contentStatus>
</cp:coreProperties>
</file>