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B2C51-B559-DBEA-1124-AF91E35AF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AF0181-9EA1-EEFB-0F9F-2E41AABE5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B9A30-50DB-4AF3-E23C-46C7CF0B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4D008-D2F0-C86C-FDD4-D3795F7A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F87FA-0B8C-071D-C6A7-7BC51CF8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5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D73B2-DA8B-2A91-5AF7-706B249F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5461B7-C0FC-3FF9-EE25-828C6A202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77059-212C-C462-8E86-3BCC9074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26690-2758-B20A-E8A2-938C785A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FDFB9-0FB6-3797-ADF5-83586B5F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2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ECA3EE-64BC-1E4A-39B2-A9642CB5C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54FD1-D015-BB09-38D3-8876369E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63D92-D3F6-7B41-A005-40BB425C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28847-438B-5D92-4F1D-91D4D340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026BD-622C-83F1-EED6-2C11262C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4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79861-25D7-24C5-E997-2754620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95F5B-719A-F0E7-09FD-63441FBC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38F50-2EDC-16D0-8D34-1DA525D3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BE2DA-1137-10F6-773E-EAA0686E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2099F-4787-713C-01A5-7672F1BA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6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888EF-8EB8-0D4D-3F14-AE7598E5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1658D-8B30-7751-56B7-D7956384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E7A7E-F61C-B27B-98AF-FCC9D879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D46F1-1ACD-7B43-EA94-4D82A576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2E84D-C61D-DE44-3E14-E8767D42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4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5FD3B-6ED5-BE58-1A85-47A3C79E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F5F4A-830B-5CE1-D6F5-9372B7F7D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9866AC-7911-3016-5505-FBB27D743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89424-02E6-930E-9AFA-724B013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E7132-38A7-7916-6967-2308814E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C3BEF-2C8B-982C-9411-3CB617AE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9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D2445-B24C-01F3-8863-7C1DA5D8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2C29E-E6EB-3F18-3BBE-8922784B8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988149-660A-71DF-8B83-453D2428D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6BDF39-247F-6D0B-59CF-DF39D16DE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C1E266-AD4C-6EED-4E8C-BA182F689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D0AA68-F0F1-57E5-46E6-BFD9F7FD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F67630-CEA4-421F-FDE7-55E8ADC4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3366BB-D85E-DD3E-EA4A-9FDF23E4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9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E7426-DD52-E52E-BE0F-F212BAE9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EC394E-BC89-B5FC-77B8-DFF97424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163DA9-30A5-5FD9-DE4E-BA8FCF04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F32371-904D-E594-8669-827FED05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5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1C57FA-F898-B8F7-33E2-BA77F387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F9B0B9-ED0F-0BF8-46FA-F3726AF9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943856-1E61-BCA1-9A57-8BA8E3A1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2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C8ACF-6D77-27C5-E21C-C08D3A51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785AF-A365-0432-B118-B279052EF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A9E3C6-3127-3BAB-63FD-EC319BE0F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2DFAE-F558-90BD-7AAA-E56FDA0D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BDF41-9BDE-C205-6ECF-58B46907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82D113-9D7B-2377-8EE7-C9C3DD2C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4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28250-E642-37C6-A9B7-90BCDF49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A43AE0-02B0-CC8D-FB44-7B19263F0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3F70F-C135-9D55-2B2B-75AAD6627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10482-FD74-3582-5EC6-F763E0CF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7F4F1-911A-6394-BA40-72725039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17FFD-A1A7-A2D7-EEDA-58D6DF60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416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D42559-143F-7193-25CD-BFF451F5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2D37A-DCE0-589D-DBE2-E4F1F4494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CDC1E-EE80-DF39-A31E-417ED6C54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950BC-1BA8-4AA6-8FC2-6854E26D1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B070D-D650-73CE-5F8F-F3F801E94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7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7138" name="Picture 2" descr="15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1588.生命河流</dc:title>
  <dc:creator>Yihao Zhuo</dc:creator>
  <cp:lastModifiedBy>Yihao Zhuo</cp:lastModifiedBy>
  <cp:revision>1</cp:revision>
  <dcterms:created xsi:type="dcterms:W3CDTF">2024-03-10T22:48:35Z</dcterms:created>
  <dcterms:modified xsi:type="dcterms:W3CDTF">2024-03-10T22:48:35Z</dcterms:modified>
  <dc:description>
1588生命河流
主爱如江河流向我的心，洗去忧伤安慰我心灵，
耶稣是晨光照耀生命，齐来敬拜池全能上帝
圣灵如风吹进我的心，赐我能力更新我的灵，
耶稣施拯救赐新生命，齐来传扬池荣耀主名
流啊流啊流流到我心头，唱呀唱呀唱唱着赞美歌
流啊流啊流流到我心头，唱呀唱呀唱唱着赞美歌</dc:description>
  <dc:subject>
1588smhl
zarjhlxwdx，xqysawwxl，
ysscgzysm，qljbcqnsd
slrfcjwdx，cwnlgxwdl，
ysszjcxsm，qlcycryzm
lalalldwxt，cycycczzmg
lalalldwxt，cycycczzmg</dc:subject>
  <cp:version>1.1</cp:version>
  <dc:language>zh-CN</dc:language>
  <cp:keywords>投影</cp:keywords>
  <cp:category>投影</cp:category>
  <cp:contentStatus>索引完成</cp:contentStatus>
</cp:coreProperties>
</file>