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A550-90E3-B512-DB80-DA54E1C9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8F49E-1CC2-5235-BA39-504407C7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C0804-FF16-BF67-D431-C3FDC79F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93C25-76CD-DDCF-FD44-DDE1A657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C9C60-D493-234B-710C-79DAA92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0EAF4-D167-2A40-3AB6-BA2A3EFD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7B390-896A-0F9E-963B-580445EA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8611D-9E93-CA1F-92CD-16131814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D6177-79F6-CFFE-D3FF-A3C4F063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3EC17-3739-A410-FD83-1E0FF67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18EE7-3B80-F3A3-E65B-10B0F3C7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CAB4D-5726-1B35-41CA-6B0FF82C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D947-8F3A-F20F-A450-9E542C36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53CA6-7F68-8B74-1190-92DAB171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C498F-E397-2987-471D-C8C7B253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5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C3C5-70BB-218C-08C3-E2C63AC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3220-1446-0036-595F-718A6116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7D697-0C00-A8A9-EA2C-AE3EFB5F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21A3B-0FDE-EB5D-34EC-48BA612D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65791-AB57-FCE0-729F-5DC31484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4BB3D-F8B4-EBB6-C868-B420540A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FF15A-5160-99D9-8FF7-215956E7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3EA7E-C1C8-80CE-3F2C-401CAA2C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5323-25C5-1801-0F36-8690326A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DC86A-1754-1F96-D7C8-BB91CDB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B7210-E5C3-DFA7-EAA7-7C56D5F5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FDFC-11B7-F429-3011-6D86DDCE8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BC1D0-87E7-C6DD-C479-87083A39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EB59E-8DE9-6D3F-23C5-7F3DDD2C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FC30A-5D4C-94C3-447B-D11A132B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88259-2622-3132-9363-FB4056DD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8125-2CD1-C998-662C-47A622AB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FA645-8281-4FEA-3231-F39B1B35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3E9AD-0847-BE16-D824-70155542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06B808-F4B1-1BE0-891C-353F5AC5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FCD7B-287C-12BC-C630-C2CDD57D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70AB6-BA28-B97D-4328-D078CE2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551F0-DD0E-EA70-87B5-05292E8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6BC58-628E-0514-5B03-2C101527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12DB-BACF-F1BB-25D2-A39062DF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D6B48-AAD8-C150-59F5-211349C7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4674A-6862-F19D-4FA5-E5E34B0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D094F-EC45-912A-4BE9-E0CD073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E02E8-4A1C-97EF-FF1F-AC3A80F2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B9E45-E275-1479-A526-36288455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A52E6-2E87-6D91-1905-B4DDF2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21290-FAD1-5161-EAC9-E131C72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CE34-E348-12FA-EDC7-4AB4F0E8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BB262-FB9F-0C8E-A162-F662B205E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51CFD-037C-B7A8-64D1-220646B2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B464D-94AC-6DBE-81ED-8F50394F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269EC-3D28-B224-A76F-EFFB859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168C-1BDC-0B26-E154-B7FDDB9A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62EE0-38E7-55BD-E83D-1F7AE7192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623A7-E91F-7BBB-F9D3-50E637FB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48AD5-6124-4AAB-0563-D4E5964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F1E93-8DEC-2C66-875F-090D6BF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FAABC-8FDA-B2DE-1ED7-B97A7CB0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B067A3-F217-BD80-3558-3D7F779E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ED0D1-4E1F-026E-C4D8-649ACDF0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F355E-1A42-FF56-3710-797E655C6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BD198-88DF-B5A1-74CB-69FD3760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3AB8-5821-43EB-0B04-5C8815690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186" name="Picture 2" descr="1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1590.如果你想知道</dc:title>
  <dc:creator>Yihao Zhuo</dc:creator>
  <cp:lastModifiedBy>Yihao Zhuo</cp:lastModifiedBy>
  <cp:revision>1</cp:revision>
  <dcterms:created xsi:type="dcterms:W3CDTF">2024-03-10T22:48:44Z</dcterms:created>
  <dcterms:modified xsi:type="dcterms:W3CDTF">2024-03-10T22:48:44Z</dcterms:modified>
  <dc:description>
1590如果你想知道
如果你想知道爱在哪里，爱就在你我的周围，
如果你想知道爱在哪里，爱就在成长生命中，
如果你想知道爱在哪里爱就在每个笑脸上
如果你想知道爱在哪里，爱就在父母的心里
爱在哪里爱在哪里爱就在神的爱子里，
爱从何来爱从何来爱它是从神而来</dc:description>
  <dc:subject>
1590rgnxzd
rgnxzdaznl，ajznwdzw，
rgnxzdaznl，ajzczsmz，
rgnxzdaznlajzmgxls
rgnxzdaznl，ajzfmdxl
aznlaznlajzsdazl，
achlachlatscsel</dc:subject>
  <cp:version>1.1</cp:version>
  <dc:language>zh-CN</dc:language>
  <cp:keywords>投影</cp:keywords>
  <cp:category>投影</cp:category>
  <cp:contentStatus>索引完成</cp:contentStatus>
</cp:coreProperties>
</file>