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6D89-29DB-3E9E-0C24-739AA60C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75CA0C-3117-70B3-B856-1863B0D97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618F5-7651-3912-6979-2FF71250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F411D-8907-979F-83CE-50B4F5C1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8982E-2200-79F2-48F3-2C41979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1BAA9-9629-C3B0-5B34-4F77B4D7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9CC13-D6A0-A05A-897E-244B752A7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AFDA4-27E9-7233-56A2-91A56A06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64BBB-ED99-E29B-B145-F6937D8A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6B48D-A9CE-D232-CD99-5E9C5E6F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9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CF4B88-BDEC-0502-CF79-C9275C716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FC075-70DB-CF8F-B81B-66694F69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FAA0D-A3DB-1E9D-0A63-1DBCF32A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45788-7470-7FDB-F24E-79F11681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C8EB6-4107-07A2-585A-719443A7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43CA-C1EE-051B-357A-F85E8EAF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86B61-5A00-AFB4-4C28-BD0844C4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53646-B61D-990E-2C1F-294E0B48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A0C5E-3928-6C75-7A3F-421E780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C2A35-A62B-34DF-F6D6-35177FA1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1EA0-F975-A471-6217-0866C8F6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E4E89D-ADD8-4950-CA5D-2500CA49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E96CC-E108-8EC9-9857-B4DA263C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7C2C6-70B5-8DB8-3C34-D57B15B7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2CB72-C996-E47A-8387-6EB5D251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6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A2B00-68C6-F261-52C8-D220669E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148AF-061C-7C0E-8B7F-C85C35B90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218190-DFF2-52A9-274E-FCB4A2F34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F6991-3D78-90C6-D139-F664D9BA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0DAC9-7D0F-4670-26DB-8EE2F7A2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7D9C7-3CAE-CEA6-6F91-7E873F22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2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B8FD0-52AD-43FE-62C1-E88C2AFD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69D95-D99E-EF86-2AFC-8AF991EA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7902C-CAF7-6EE0-735A-4B2F840E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C0485-73B1-AC3A-D4FA-0BCCCAE04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E86FFA-ED57-2706-B374-55123507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76D7A6-CCA8-244C-BC04-EE9B1BCB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5166DF-B3AF-A1B7-9D8B-D72165D2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84F84-3765-3ECD-91AC-9CB0269C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5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3C69-CC91-CDC0-818C-7A603EA7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7CEFE0-6768-679C-D3F0-06334B0A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039AE2-219E-7037-4027-482E6284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040341-EA70-C5F2-6607-48912ABD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CFD2DA-F567-9004-4141-DCC5AEF0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C6D4E0-8450-73CD-37FB-12611574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20D3C-FA80-EF87-9E01-EB331CAE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1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FC426-5AAD-DC96-7B51-4B658F9C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224B6-3699-4293-9CA5-CA6858D3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5A06A3-DA0D-ED47-820A-6682FE0E7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696D2-4F07-75F5-A0C3-2A60B7AA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21E6C-A521-8141-E250-5C417C6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85687-1A65-0DE3-B515-A405C11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754AA-F644-9F54-DA36-38A83564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806950-5A78-5473-0015-E514B31AA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39D13-69B7-2F42-7AA2-8102784F2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9B4BC-A896-B9FC-A83C-CA7F3894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DC94D-00EE-6155-BEB7-583F0B3A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47EB1-91D0-71C3-972A-75EC396B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549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AC044F-F66F-487B-3443-0CF459CA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E0C12-D92B-8B12-2A7C-DFDBD0F8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46358-4518-38A1-5CA5-017946331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7D5CB-4404-1BE4-9C84-073AFE41B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98E6C-67D4-7E0B-8585-601EC080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0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0210" name="Picture 2" descr="15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1591.活出基督</dc:title>
  <dc:creator>Yihao Zhuo</dc:creator>
  <cp:lastModifiedBy>Yihao Zhuo</cp:lastModifiedBy>
  <cp:revision>1</cp:revision>
  <dcterms:created xsi:type="dcterms:W3CDTF">2024-03-10T22:48:48Z</dcterms:created>
  <dcterms:modified xsi:type="dcterms:W3CDTF">2024-03-10T22:48:48Z</dcterms:modified>
  <dc:description>
1591活出基热
祢的生命藉我表彰耶稣我主万王之三
祢的大爱藉我宣扬耶稣我主万王之三
祢的工作我愿担当耶稣我主万三之王
忧喜甘苦与栋共尝耶稣我主万王之王
使我能有祢的形状随时随在为祢发光
使我作栋反光明镜将祢荣美昭显与人
全心全力由祢支配凭祢差遣决不推诿
成为祢的忠心伴侣一生一世跟主到底</dc:description>
  <dc:subject>
1591hcjr
mdsmjwbzyswzwwzs
mddajwxyyswzwwzs
mdgzwyddyswzwszw
yxgkydgcyswzwwzw
swnymdxzssszwmfg
swzdfgmjjmrmzxyr
qxqlymzppmcqjbtw
cwmdzxblysysgzdd</dc:subject>
  <cp:version>1.1</cp:version>
  <dc:language>zh-CN</dc:language>
  <cp:keywords>投影</cp:keywords>
  <cp:category>投影</cp:category>
  <cp:contentStatus>索引完成</cp:contentStatus>
</cp:coreProperties>
</file>