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53FF-7732-3FAD-5ADA-754C04AF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B6004-F9DF-9F0D-5F19-0C9D204C9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8A0E-D9CB-363A-28F7-A40F050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FA98B-99C0-9EC6-65D2-C00E7C30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3786-F2BA-9664-7EA0-481336C0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29B0C-5D44-B869-CC65-986B277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E3728-265E-BD17-615D-708E30DF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049A-5903-C0C4-A6D8-93DAAF1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FFDD7-94BC-BE8F-9C44-9026DF4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736D9-3B03-CB9B-F520-A9F600A3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1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0B026-0EC2-D0D1-9676-9C472610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BA9BF8-2FD8-ED27-D29D-B8EA3224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50EE6-7A44-59B4-A051-F24A9970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C80EB-8F35-D2AE-D85B-B1B25ACC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C1E9F-D247-1004-EC58-389313E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0FA13-F6DD-0AE2-4B16-71832425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50DE2-34C0-6821-77B3-7ED0E28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B22B2-D1EB-FDFA-50E4-B80DEEDB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31DD9-300A-D558-D431-4B5B9FA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79FC2-1C9E-E8E0-1166-9367F74C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2E7F-A5BD-39B4-5D3A-905E4A21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55E48-B954-AE08-FD59-699C9CB4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D1576-B376-CAB8-7241-7C1325EB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5D500-A3A9-8556-EA27-BFF225BA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0F338-840E-9104-33D4-6D728E6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F7C07-827D-F548-9704-DB22D64D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4A3F7-FA05-A17A-5B3F-CBF90D855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50ABC-4C86-349C-1687-2DFFDEAF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7613C-E352-D52A-0D46-B0755A0E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700A9-A950-8F58-6AA0-BAD4E9F8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67E8C-A228-0BCC-6BED-6AF16D78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AAE1-4D66-D6EF-13EB-21B4BD13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90CFC-6ACE-87A0-680C-50075BC8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A94AD-87F7-E162-D6D9-33546C97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8CE85-6476-18BE-23AD-B4D13AFE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B8071A-0ED4-B344-3ADF-193EC7ED2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111D89-BED2-7639-6A8A-7BA845F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5DD21-C25B-A217-3B75-B1442B29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7B261-80EC-90CC-D0BE-BEE46A82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D8F93-E9A0-AEDD-F662-82F8E7D4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622A3A-1CE0-1466-CBF5-20DA4F3D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2D663-CFA2-7CDA-ADEE-AE2C5360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04708-499F-7426-641C-16D25AAE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3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BBE57-C0DF-918F-28EC-B15214E9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7766A-6349-00C2-B737-78127F50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1B5AE-4F47-B9DB-ABB4-0887E43C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696A-FA99-DFFC-53D1-1FE05B65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530F5-F730-0510-23E3-C3157F0A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9F7F7-88CB-8E97-3289-90B89A42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C1FB9-8921-11DD-0F91-9F26D1B2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A209F-E963-4A43-53DA-1D83308F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AA49F-0C5F-D840-2275-0AA5AD7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4EA9-C3AB-04CE-91FE-F0EAACA9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5F2BF-2581-A26B-FFAD-AC7C8242D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5C3E9-3CF4-983F-AAE3-53F7F893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851B7-3A33-AA56-A9D3-C21D855D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52A99-6AB8-7BF2-B4CE-5D100D68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BE9C9-4EDB-14EE-5DC9-829966F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8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B41319-ECD4-86FD-7457-31870E25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4705E-731C-C1E5-7D52-47E4539C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C3FAA-3426-6721-E62F-CDD365370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09F81-C7F7-FEDB-69BE-9D4A313D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E7CC5-856B-4FB0-4B05-98C3BA48D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234" name="Picture 2" descr="1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2259" name="Picture 3" descr="15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76"/>
            <a:ext cx="9145588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1592.祢是我的平安</dc:title>
  <dc:creator>Yihao Zhuo</dc:creator>
  <cp:lastModifiedBy>Yihao Zhuo</cp:lastModifiedBy>
  <cp:revision>1</cp:revision>
  <dcterms:created xsi:type="dcterms:W3CDTF">2024-03-10T22:48:53Z</dcterms:created>
  <dcterms:modified xsi:type="dcterms:W3CDTF">2024-03-10T22:48:53Z</dcterms:modified>
  <dc:description>
1592祢是我的平安司
祢是我的亚安怒涛中的平安，
风雨中的宁静忙碌中的安息
祢是我的平安怒涛中的亚安
风雨中的宁静他碌中的安息
1592称是我的平安司
耶和坐唯祢是神，洪水泛滥时祢是神，
坐着为王直到永远直到永远
耶和华唯栋是神，洪水泛滥时祢是神，
平安的福赐给我们赐给我们</dc:description>
  <dc:subject>
1592mswdpas
mswdyantzdpa，
fyzdnjmlzdax
mswdpantzdya
fyzdnjtlzdax
1592cswdpas
yhzwmss，hsflsmss，
zzwwzdyyzdyy
yhhwdss，hsflsmss，
padfcgwmcgwm</dc:subject>
  <cp:version>1.1</cp:version>
  <dc:language>zh-CN</dc:language>
  <cp:keywords>投影</cp:keywords>
  <cp:category>投影</cp:category>
  <cp:contentStatus>索引完成</cp:contentStatus>
</cp:coreProperties>
</file>